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84" r:id="rId4"/>
    <p:sldId id="285" r:id="rId5"/>
    <p:sldId id="259" r:id="rId6"/>
    <p:sldId id="260" r:id="rId7"/>
    <p:sldId id="261" r:id="rId8"/>
    <p:sldId id="262" r:id="rId9"/>
    <p:sldId id="263" r:id="rId10"/>
    <p:sldId id="264" r:id="rId11"/>
    <p:sldId id="265" r:id="rId12"/>
    <p:sldId id="266" r:id="rId13"/>
    <p:sldId id="267" r:id="rId14"/>
    <p:sldId id="268" r:id="rId15"/>
    <p:sldId id="269" r:id="rId16"/>
    <p:sldId id="272" r:id="rId17"/>
    <p:sldId id="273" r:id="rId18"/>
    <p:sldId id="274" r:id="rId19"/>
    <p:sldId id="275" r:id="rId20"/>
    <p:sldId id="276" r:id="rId21"/>
    <p:sldId id="281" r:id="rId22"/>
    <p:sldId id="279" r:id="rId23"/>
    <p:sldId id="280" r:id="rId24"/>
    <p:sldId id="277" r:id="rId25"/>
    <p:sldId id="282" r:id="rId26"/>
    <p:sldId id="283" r:id="rId27"/>
    <p:sldId id="278" r:id="rId2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a:tcStyle>
        <a:tcBdr/>
        <a:fill>
          <a:solidFill>
            <a:srgbClr val="ED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a:tcStyle>
        <a:tcBdr/>
        <a:fill>
          <a:solidFill>
            <a:srgbClr val="EE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p:scale>
          <a:sx n="166" d="100"/>
          <a:sy n="166" d="100"/>
        </p:scale>
        <p:origin x="1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_1">
    <p:spTree>
      <p:nvGrpSpPr>
        <p:cNvPr id="1" name=""/>
        <p:cNvGrpSpPr/>
        <p:nvPr/>
      </p:nvGrpSpPr>
      <p:grpSpPr>
        <a:xfrm>
          <a:off x="0" y="0"/>
          <a:ext cx="0" cy="0"/>
          <a:chOff x="0" y="0"/>
          <a:chExt cx="0" cy="0"/>
        </a:xfrm>
      </p:grpSpPr>
      <p:grpSp>
        <p:nvGrpSpPr>
          <p:cNvPr id="43" name="Google Shape;21;p3"/>
          <p:cNvGrpSpPr/>
          <p:nvPr/>
        </p:nvGrpSpPr>
        <p:grpSpPr>
          <a:xfrm>
            <a:off x="-124" y="-202"/>
            <a:ext cx="9143828" cy="5144635"/>
            <a:chOff x="-1" y="0"/>
            <a:chExt cx="9143827" cy="5144633"/>
          </a:xfrm>
        </p:grpSpPr>
        <p:sp>
          <p:nvSpPr>
            <p:cNvPr id="35" name="Google Shape;22;p3"/>
            <p:cNvSpPr/>
            <p:nvPr/>
          </p:nvSpPr>
          <p:spPr>
            <a:xfrm>
              <a:off x="-1" y="3108855"/>
              <a:ext cx="9143826" cy="2035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6" name="Google Shape;23;p3"/>
            <p:cNvSpPr/>
            <p:nvPr/>
          </p:nvSpPr>
          <p:spPr>
            <a:xfrm>
              <a:off x="-1" y="2615236"/>
              <a:ext cx="2057363" cy="1234591"/>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7" name="Google Shape;24;p3"/>
            <p:cNvSpPr/>
            <p:nvPr/>
          </p:nvSpPr>
          <p:spPr>
            <a:xfrm>
              <a:off x="1295374" y="-1"/>
              <a:ext cx="5704897" cy="1006173"/>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8" name="Google Shape;25;p3"/>
            <p:cNvSpPr/>
            <p:nvPr/>
          </p:nvSpPr>
          <p:spPr>
            <a:xfrm>
              <a:off x="5814897" y="493669"/>
              <a:ext cx="3328929" cy="1461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9" name="Google Shape;26;p3"/>
            <p:cNvSpPr/>
            <p:nvPr/>
          </p:nvSpPr>
          <p:spPr>
            <a:xfrm>
              <a:off x="-2" y="3241703"/>
              <a:ext cx="3447988" cy="1479851"/>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0" name="Google Shape;27;p3"/>
            <p:cNvSpPr/>
            <p:nvPr/>
          </p:nvSpPr>
          <p:spPr>
            <a:xfrm>
              <a:off x="8186578" y="2237126"/>
              <a:ext cx="957247" cy="1040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1" name="Google Shape;28;p3"/>
            <p:cNvSpPr/>
            <p:nvPr/>
          </p:nvSpPr>
          <p:spPr>
            <a:xfrm>
              <a:off x="2047833" y="558477"/>
              <a:ext cx="1785907" cy="1186711"/>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2" name="Google Shape;29;p3"/>
            <p:cNvSpPr/>
            <p:nvPr/>
          </p:nvSpPr>
          <p:spPr>
            <a:xfrm>
              <a:off x="8524710" y="1365399"/>
              <a:ext cx="619115" cy="980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44" name="Title Text"/>
          <p:cNvSpPr txBox="1">
            <a:spLocks noGrp="1"/>
          </p:cNvSpPr>
          <p:nvPr>
            <p:ph type="title"/>
          </p:nvPr>
        </p:nvSpPr>
        <p:spPr>
          <a:xfrm>
            <a:off x="457200" y="1430948"/>
            <a:ext cx="5486400" cy="1159804"/>
          </a:xfrm>
          <a:prstGeom prst="rect">
            <a:avLst/>
          </a:prstGeom>
        </p:spPr>
        <p:txBody>
          <a:bodyPr/>
          <a:lstStyle>
            <a:lvl1pPr>
              <a:defRPr sz="4400"/>
            </a:lvl1pPr>
          </a:lstStyle>
          <a:p>
            <a:r>
              <a:t>Title Text</a:t>
            </a:r>
          </a:p>
        </p:txBody>
      </p:sp>
      <p:sp>
        <p:nvSpPr>
          <p:cNvPr id="45" name="Body Level One…"/>
          <p:cNvSpPr txBox="1">
            <a:spLocks noGrp="1"/>
          </p:cNvSpPr>
          <p:nvPr>
            <p:ph type="body" sz="quarter" idx="1"/>
          </p:nvPr>
        </p:nvSpPr>
        <p:spPr>
          <a:xfrm>
            <a:off x="457200" y="2763852"/>
            <a:ext cx="5486400" cy="784803"/>
          </a:xfrm>
          <a:prstGeom prst="rect">
            <a:avLst/>
          </a:prstGeom>
        </p:spPr>
        <p:txBody>
          <a:bodyPr>
            <a:normAutofit/>
          </a:bodyPr>
          <a:lstStyle>
            <a:lvl1pPr marL="228600" indent="-152400">
              <a:spcBef>
                <a:spcPts val="0"/>
              </a:spcBef>
              <a:buClrTx/>
              <a:buSzTx/>
              <a:buFontTx/>
              <a:buNone/>
              <a:defRPr>
                <a:solidFill>
                  <a:srgbClr val="FFFFFF"/>
                </a:solidFill>
              </a:defRPr>
            </a:lvl1pPr>
            <a:lvl2pPr marL="228600" indent="76200">
              <a:spcBef>
                <a:spcPts val="0"/>
              </a:spcBef>
              <a:buClrTx/>
              <a:buSzTx/>
              <a:buFontTx/>
              <a:buNone/>
              <a:defRPr>
                <a:solidFill>
                  <a:srgbClr val="FFFFFF"/>
                </a:solidFill>
              </a:defRPr>
            </a:lvl2pPr>
            <a:lvl3pPr marL="228600" indent="76200">
              <a:spcBef>
                <a:spcPts val="0"/>
              </a:spcBef>
              <a:buClrTx/>
              <a:buSzTx/>
              <a:buFontTx/>
              <a:buNone/>
              <a:defRPr>
                <a:solidFill>
                  <a:srgbClr val="FFFFFF"/>
                </a:solidFill>
              </a:defRPr>
            </a:lvl3pPr>
            <a:lvl4pPr marL="228600" indent="76200">
              <a:spcBef>
                <a:spcPts val="0"/>
              </a:spcBef>
              <a:buClrTx/>
              <a:buSzTx/>
              <a:buFontTx/>
              <a:buNone/>
              <a:defRPr>
                <a:solidFill>
                  <a:srgbClr val="FFFFFF"/>
                </a:solidFill>
              </a:defRPr>
            </a:lvl4pPr>
            <a:lvl5pPr marL="2286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53" name="Title Text"/>
          <p:cNvSpPr txBox="1">
            <a:spLocks noGrp="1"/>
          </p:cNvSpPr>
          <p:nvPr>
            <p:ph type="title"/>
          </p:nvPr>
        </p:nvSpPr>
        <p:spPr>
          <a:prstGeom prst="rect">
            <a:avLst/>
          </a:prstGeom>
        </p:spPr>
        <p:txBody>
          <a:bodyPr/>
          <a:lstStyle/>
          <a:p>
            <a:r>
              <a:t>Title Text</a:t>
            </a:r>
          </a:p>
        </p:txBody>
      </p:sp>
      <p:sp>
        <p:nvSpPr>
          <p:cNvPr id="54" name="Body Level One…"/>
          <p:cNvSpPr txBox="1">
            <a:spLocks noGrp="1"/>
          </p:cNvSpPr>
          <p:nvPr>
            <p:ph type="body" sz="quarter" idx="1"/>
          </p:nvPr>
        </p:nvSpPr>
        <p:spPr>
          <a:xfrm>
            <a:off x="3200375" y="1909297"/>
            <a:ext cx="2493600" cy="3016503"/>
          </a:xfrm>
          <a:prstGeom prst="rect">
            <a:avLst/>
          </a:prstGeom>
        </p:spPr>
        <p:txBody>
          <a:bodyPr>
            <a:normAutofit/>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r>
              <a:t>Body Level One</a:t>
            </a:r>
          </a:p>
          <a:p>
            <a:pPr lvl="1"/>
            <a:r>
              <a:t>Body Level Two</a:t>
            </a:r>
          </a:p>
          <a:p>
            <a:pPr lvl="2"/>
            <a:r>
              <a:t>Body Level Three</a:t>
            </a:r>
          </a:p>
          <a:p>
            <a:pPr lvl="3"/>
            <a:r>
              <a:t>Body Level Four</a:t>
            </a:r>
          </a:p>
          <a:p>
            <a:pPr lvl="4"/>
            <a:r>
              <a:t>Body Level Five</a:t>
            </a:r>
          </a:p>
        </p:txBody>
      </p:sp>
      <p:sp>
        <p:nvSpPr>
          <p:cNvPr id="55" name="Google Shape;81;p7"/>
          <p:cNvSpPr txBox="1">
            <a:spLocks noGrp="1"/>
          </p:cNvSpPr>
          <p:nvPr>
            <p:ph type="body" sz="quarter" idx="13"/>
          </p:nvPr>
        </p:nvSpPr>
        <p:spPr>
          <a:xfrm>
            <a:off x="6193204" y="1909297"/>
            <a:ext cx="2493603" cy="3016504"/>
          </a:xfrm>
          <a:prstGeom prst="rect">
            <a:avLst/>
          </a:prstGeom>
        </p:spPr>
        <p:txBody>
          <a:bodyPr>
            <a:normAutofit/>
          </a:bodyPr>
          <a:lstStyle/>
          <a:p>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grpSp>
        <p:nvGrpSpPr>
          <p:cNvPr id="76" name="Google Shape;116;p11"/>
          <p:cNvGrpSpPr/>
          <p:nvPr/>
        </p:nvGrpSpPr>
        <p:grpSpPr>
          <a:xfrm>
            <a:off x="-245" y="-2"/>
            <a:ext cx="9143828" cy="5144631"/>
            <a:chOff x="-2" y="0"/>
            <a:chExt cx="9143827" cy="5144630"/>
          </a:xfrm>
        </p:grpSpPr>
        <p:sp>
          <p:nvSpPr>
            <p:cNvPr id="71" name="Google Shape;117;p11"/>
            <p:cNvSpPr/>
            <p:nvPr/>
          </p:nvSpPr>
          <p:spPr>
            <a:xfrm>
              <a:off x="-3" y="-1"/>
              <a:ext cx="9143828" cy="51446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2" name="Google Shape;118;p11"/>
            <p:cNvSpPr/>
            <p:nvPr/>
          </p:nvSpPr>
          <p:spPr>
            <a:xfrm>
              <a:off x="-2" y="892515"/>
              <a:ext cx="1023920" cy="718871"/>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3" name="Google Shape;119;p11"/>
            <p:cNvSpPr/>
            <p:nvPr/>
          </p:nvSpPr>
          <p:spPr>
            <a:xfrm>
              <a:off x="4714782" y="0"/>
              <a:ext cx="4421637" cy="779844"/>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4" name="Google Shape;120;p11"/>
            <p:cNvSpPr/>
            <p:nvPr/>
          </p:nvSpPr>
          <p:spPr>
            <a:xfrm>
              <a:off x="-2" y="420591"/>
              <a:ext cx="647691" cy="652514"/>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5" name="Google Shape;121;p11"/>
            <p:cNvSpPr/>
            <p:nvPr/>
          </p:nvSpPr>
          <p:spPr>
            <a:xfrm>
              <a:off x="2228807" y="0"/>
              <a:ext cx="3855606" cy="680014"/>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_1">
    <p:spTree>
      <p:nvGrpSpPr>
        <p:cNvPr id="1" name=""/>
        <p:cNvGrpSpPr/>
        <p:nvPr/>
      </p:nvGrpSpPr>
      <p:grpSpPr>
        <a:xfrm>
          <a:off x="0" y="0"/>
          <a:ext cx="0" cy="0"/>
          <a:chOff x="0" y="0"/>
          <a:chExt cx="0" cy="0"/>
        </a:xfrm>
      </p:grpSpPr>
      <p:grpSp>
        <p:nvGrpSpPr>
          <p:cNvPr id="94" name="Google Shape;124;p12"/>
          <p:cNvGrpSpPr/>
          <p:nvPr/>
        </p:nvGrpSpPr>
        <p:grpSpPr>
          <a:xfrm>
            <a:off x="-241" y="-204"/>
            <a:ext cx="9143826" cy="5144634"/>
            <a:chOff x="0" y="-1"/>
            <a:chExt cx="9143824" cy="5144632"/>
          </a:xfrm>
        </p:grpSpPr>
        <p:sp>
          <p:nvSpPr>
            <p:cNvPr id="84" name="Google Shape;125;p12"/>
            <p:cNvSpPr/>
            <p:nvPr/>
          </p:nvSpPr>
          <p:spPr>
            <a:xfrm>
              <a:off x="-1" y="3523701"/>
              <a:ext cx="9143825" cy="1620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2149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5" name="Google Shape;126;p12"/>
            <p:cNvSpPr/>
            <p:nvPr/>
          </p:nvSpPr>
          <p:spPr>
            <a:xfrm>
              <a:off x="3167000" y="-2"/>
              <a:ext cx="4591862" cy="809868"/>
            </a:xfrm>
            <a:custGeom>
              <a:avLst/>
              <a:gdLst/>
              <a:ahLst/>
              <a:cxnLst>
                <a:cxn ang="0">
                  <a:pos x="wd2" y="hd2"/>
                </a:cxn>
                <a:cxn ang="5400000">
                  <a:pos x="wd2" y="hd2"/>
                </a:cxn>
                <a:cxn ang="10800000">
                  <a:pos x="wd2" y="hd2"/>
                </a:cxn>
                <a:cxn ang="16200000">
                  <a:pos x="wd2" y="hd2"/>
                </a:cxn>
              </a:cxnLst>
              <a:rect l="0" t="0" r="r" b="b"/>
              <a:pathLst>
                <a:path w="21600" h="21600" extrusionOk="0">
                  <a:moveTo>
                    <a:pt x="7243" y="0"/>
                  </a:moveTo>
                  <a:lnTo>
                    <a:pt x="0" y="7243"/>
                  </a:lnTo>
                  <a:lnTo>
                    <a:pt x="0" y="21600"/>
                  </a:lnTo>
                  <a:lnTo>
                    <a:pt x="21600" y="0"/>
                  </a:lnTo>
                  <a:lnTo>
                    <a:pt x="7243"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6" name="Google Shape;127;p12"/>
            <p:cNvSpPr/>
            <p:nvPr/>
          </p:nvSpPr>
          <p:spPr>
            <a:xfrm>
              <a:off x="-1" y="4039548"/>
              <a:ext cx="3167004" cy="1096845"/>
            </a:xfrm>
            <a:custGeom>
              <a:avLst/>
              <a:gdLst/>
              <a:ahLst/>
              <a:cxnLst>
                <a:cxn ang="0">
                  <a:pos x="wd2" y="hd2"/>
                </a:cxn>
                <a:cxn ang="5400000">
                  <a:pos x="wd2" y="hd2"/>
                </a:cxn>
                <a:cxn ang="10800000">
                  <a:pos x="wd2" y="hd2"/>
                </a:cxn>
                <a:cxn ang="16200000">
                  <a:pos x="wd2" y="hd2"/>
                </a:cxn>
              </a:cxnLst>
              <a:rect l="0" t="0" r="r" b="b"/>
              <a:pathLst>
                <a:path w="21600" h="21600" extrusionOk="0">
                  <a:moveTo>
                    <a:pt x="0" y="11000"/>
                  </a:moveTo>
                  <a:lnTo>
                    <a:pt x="0" y="21600"/>
                  </a:lnTo>
                  <a:lnTo>
                    <a:pt x="21600" y="10600"/>
                  </a:lnTo>
                  <a:lnTo>
                    <a:pt x="21600" y="0"/>
                  </a:lnTo>
                  <a:lnTo>
                    <a:pt x="0" y="1100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7" name="Google Shape;128;p12"/>
            <p:cNvSpPr/>
            <p:nvPr/>
          </p:nvSpPr>
          <p:spPr>
            <a:xfrm>
              <a:off x="8219913" y="2985420"/>
              <a:ext cx="923911" cy="7012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019"/>
                  </a:lnTo>
                  <a:lnTo>
                    <a:pt x="0" y="21600"/>
                  </a:lnTo>
                  <a:lnTo>
                    <a:pt x="21600" y="16581"/>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8" name="Google Shape;129;p12"/>
            <p:cNvSpPr/>
            <p:nvPr/>
          </p:nvSpPr>
          <p:spPr>
            <a:xfrm>
              <a:off x="-1" y="3780970"/>
              <a:ext cx="1581123" cy="817145"/>
            </a:xfrm>
            <a:custGeom>
              <a:avLst/>
              <a:gdLst/>
              <a:ahLst/>
              <a:cxnLst>
                <a:cxn ang="0">
                  <a:pos x="wd2" y="hd2"/>
                </a:cxn>
                <a:cxn ang="5400000">
                  <a:pos x="wd2" y="hd2"/>
                </a:cxn>
                <a:cxn ang="10800000">
                  <a:pos x="wd2" y="hd2"/>
                </a:cxn>
                <a:cxn ang="16200000">
                  <a:pos x="wd2" y="hd2"/>
                </a:cxn>
              </a:cxnLst>
              <a:rect l="0" t="0" r="r" b="b"/>
              <a:pathLst>
                <a:path w="21600" h="21600" extrusionOk="0">
                  <a:moveTo>
                    <a:pt x="0" y="7371"/>
                  </a:moveTo>
                  <a:lnTo>
                    <a:pt x="0" y="21600"/>
                  </a:lnTo>
                  <a:lnTo>
                    <a:pt x="21600" y="14229"/>
                  </a:lnTo>
                  <a:lnTo>
                    <a:pt x="21600" y="0"/>
                  </a:lnTo>
                  <a:lnTo>
                    <a:pt x="0" y="737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9" name="Google Shape;130;p12"/>
            <p:cNvSpPr/>
            <p:nvPr/>
          </p:nvSpPr>
          <p:spPr>
            <a:xfrm>
              <a:off x="8681867" y="2447137"/>
              <a:ext cx="461956" cy="6197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840"/>
                  </a:lnTo>
                  <a:lnTo>
                    <a:pt x="0" y="21600"/>
                  </a:lnTo>
                  <a:lnTo>
                    <a:pt x="21600" y="18760"/>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0" name="Google Shape;131;p12"/>
            <p:cNvSpPr/>
            <p:nvPr/>
          </p:nvSpPr>
          <p:spPr>
            <a:xfrm>
              <a:off x="6105405" y="1908856"/>
              <a:ext cx="3038419" cy="10741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776"/>
                  </a:lnTo>
                  <a:lnTo>
                    <a:pt x="0" y="21600"/>
                  </a:lnTo>
                  <a:lnTo>
                    <a:pt x="21600" y="10824"/>
                  </a:lnTo>
                  <a:lnTo>
                    <a:pt x="21600"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1" name="Google Shape;132;p12"/>
            <p:cNvSpPr/>
            <p:nvPr/>
          </p:nvSpPr>
          <p:spPr>
            <a:xfrm>
              <a:off x="1152501" y="1886425"/>
              <a:ext cx="2014501" cy="893580"/>
            </a:xfrm>
            <a:custGeom>
              <a:avLst/>
              <a:gdLst/>
              <a:ahLst/>
              <a:cxnLst>
                <a:cxn ang="0">
                  <a:pos x="wd2" y="hd2"/>
                </a:cxn>
                <a:cxn ang="5400000">
                  <a:pos x="wd2" y="hd2"/>
                </a:cxn>
                <a:cxn ang="10800000">
                  <a:pos x="wd2" y="hd2"/>
                </a:cxn>
                <a:cxn ang="16200000">
                  <a:pos x="wd2" y="hd2"/>
                </a:cxn>
              </a:cxnLst>
              <a:rect l="0" t="0" r="r" b="b"/>
              <a:pathLst>
                <a:path w="21600" h="21600" extrusionOk="0">
                  <a:moveTo>
                    <a:pt x="0" y="8588"/>
                  </a:moveTo>
                  <a:lnTo>
                    <a:pt x="0" y="21600"/>
                  </a:lnTo>
                  <a:lnTo>
                    <a:pt x="21600" y="13012"/>
                  </a:lnTo>
                  <a:lnTo>
                    <a:pt x="21600" y="0"/>
                  </a:lnTo>
                  <a:lnTo>
                    <a:pt x="0" y="858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2" name="Google Shape;133;p12"/>
            <p:cNvSpPr/>
            <p:nvPr/>
          </p:nvSpPr>
          <p:spPr>
            <a:xfrm>
              <a:off x="-1" y="1491776"/>
              <a:ext cx="2352633" cy="953216"/>
            </a:xfrm>
            <a:custGeom>
              <a:avLst/>
              <a:gdLst/>
              <a:ahLst/>
              <a:cxnLst>
                <a:cxn ang="0">
                  <a:pos x="wd2" y="hd2"/>
                </a:cxn>
                <a:cxn ang="5400000">
                  <a:pos x="wd2" y="hd2"/>
                </a:cxn>
                <a:cxn ang="10800000">
                  <a:pos x="wd2" y="hd2"/>
                </a:cxn>
                <a:cxn ang="16200000">
                  <a:pos x="wd2" y="hd2"/>
                </a:cxn>
              </a:cxnLst>
              <a:rect l="0" t="0" r="r" b="b"/>
              <a:pathLst>
                <a:path w="21600" h="21600" extrusionOk="0">
                  <a:moveTo>
                    <a:pt x="0" y="9402"/>
                  </a:moveTo>
                  <a:lnTo>
                    <a:pt x="0" y="21600"/>
                  </a:lnTo>
                  <a:lnTo>
                    <a:pt x="21600" y="12198"/>
                  </a:lnTo>
                  <a:lnTo>
                    <a:pt x="21600" y="0"/>
                  </a:lnTo>
                  <a:lnTo>
                    <a:pt x="0" y="94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3" name="Google Shape;134;p12"/>
            <p:cNvSpPr/>
            <p:nvPr/>
          </p:nvSpPr>
          <p:spPr>
            <a:xfrm>
              <a:off x="7638899" y="294016"/>
              <a:ext cx="1504926" cy="8037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133"/>
                  </a:lnTo>
                  <a:lnTo>
                    <a:pt x="0" y="21600"/>
                  </a:lnTo>
                  <a:lnTo>
                    <a:pt x="21600" y="14467"/>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9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ubtitle">
    <p:spTree>
      <p:nvGrpSpPr>
        <p:cNvPr id="1" name=""/>
        <p:cNvGrpSpPr/>
        <p:nvPr/>
      </p:nvGrpSpPr>
      <p:grpSpPr>
        <a:xfrm>
          <a:off x="0" y="0"/>
          <a:ext cx="0" cy="0"/>
          <a:chOff x="0" y="0"/>
          <a:chExt cx="0" cy="0"/>
        </a:xfrm>
      </p:grpSpPr>
      <p:grpSp>
        <p:nvGrpSpPr>
          <p:cNvPr id="107" name="Google Shape;116;p11"/>
          <p:cNvGrpSpPr/>
          <p:nvPr/>
        </p:nvGrpSpPr>
        <p:grpSpPr>
          <a:xfrm>
            <a:off x="-245" y="-2"/>
            <a:ext cx="9143828" cy="5144631"/>
            <a:chOff x="-2" y="0"/>
            <a:chExt cx="9143827" cy="5144630"/>
          </a:xfrm>
        </p:grpSpPr>
        <p:sp>
          <p:nvSpPr>
            <p:cNvPr id="102" name="Google Shape;117;p11"/>
            <p:cNvSpPr/>
            <p:nvPr/>
          </p:nvSpPr>
          <p:spPr>
            <a:xfrm>
              <a:off x="-3" y="-1"/>
              <a:ext cx="9143828" cy="51446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3" name="Google Shape;118;p11"/>
            <p:cNvSpPr/>
            <p:nvPr/>
          </p:nvSpPr>
          <p:spPr>
            <a:xfrm>
              <a:off x="-2" y="892515"/>
              <a:ext cx="1023920" cy="718871"/>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4" name="Google Shape;119;p11"/>
            <p:cNvSpPr/>
            <p:nvPr/>
          </p:nvSpPr>
          <p:spPr>
            <a:xfrm>
              <a:off x="4714782" y="0"/>
              <a:ext cx="4421637" cy="779844"/>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5" name="Google Shape;120;p11"/>
            <p:cNvSpPr/>
            <p:nvPr/>
          </p:nvSpPr>
          <p:spPr>
            <a:xfrm>
              <a:off x="-2" y="420591"/>
              <a:ext cx="647691" cy="652514"/>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6" name="Google Shape;121;p11"/>
            <p:cNvSpPr/>
            <p:nvPr/>
          </p:nvSpPr>
          <p:spPr>
            <a:xfrm>
              <a:off x="2228807" y="0"/>
              <a:ext cx="3855606" cy="680014"/>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grpSp>
        <p:nvGrpSpPr>
          <p:cNvPr id="116" name="Google Shape;21;p3"/>
          <p:cNvGrpSpPr/>
          <p:nvPr/>
        </p:nvGrpSpPr>
        <p:grpSpPr>
          <a:xfrm>
            <a:off x="-122" y="-201"/>
            <a:ext cx="9143825" cy="5144631"/>
            <a:chOff x="0" y="0"/>
            <a:chExt cx="9143823" cy="5144629"/>
          </a:xfrm>
        </p:grpSpPr>
        <p:sp>
          <p:nvSpPr>
            <p:cNvPr id="108" name="Google Shape;22;p3"/>
            <p:cNvSpPr/>
            <p:nvPr/>
          </p:nvSpPr>
          <p:spPr>
            <a:xfrm>
              <a:off x="-1" y="3108854"/>
              <a:ext cx="9143823" cy="20357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9" name="Google Shape;23;p3"/>
            <p:cNvSpPr/>
            <p:nvPr/>
          </p:nvSpPr>
          <p:spPr>
            <a:xfrm>
              <a:off x="-1" y="2615236"/>
              <a:ext cx="2057362" cy="1234589"/>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0" name="Google Shape;24;p3"/>
            <p:cNvSpPr/>
            <p:nvPr/>
          </p:nvSpPr>
          <p:spPr>
            <a:xfrm>
              <a:off x="1295374" y="0"/>
              <a:ext cx="5704895" cy="1006171"/>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1" name="Google Shape;25;p3"/>
            <p:cNvSpPr/>
            <p:nvPr/>
          </p:nvSpPr>
          <p:spPr>
            <a:xfrm>
              <a:off x="5814897" y="493669"/>
              <a:ext cx="3328927" cy="14612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2" name="Google Shape;26;p3"/>
            <p:cNvSpPr/>
            <p:nvPr/>
          </p:nvSpPr>
          <p:spPr>
            <a:xfrm>
              <a:off x="-1" y="3241702"/>
              <a:ext cx="3447986" cy="1479850"/>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3" name="Google Shape;27;p3"/>
            <p:cNvSpPr/>
            <p:nvPr/>
          </p:nvSpPr>
          <p:spPr>
            <a:xfrm>
              <a:off x="8186577" y="2237126"/>
              <a:ext cx="957246" cy="10405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4" name="Google Shape;28;p3"/>
            <p:cNvSpPr/>
            <p:nvPr/>
          </p:nvSpPr>
          <p:spPr>
            <a:xfrm>
              <a:off x="2047833" y="558477"/>
              <a:ext cx="1785906" cy="1186710"/>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5" name="Google Shape;29;p3"/>
            <p:cNvSpPr/>
            <p:nvPr/>
          </p:nvSpPr>
          <p:spPr>
            <a:xfrm>
              <a:off x="8524709" y="1365399"/>
              <a:ext cx="619114" cy="9809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117" name="Title Text"/>
          <p:cNvSpPr txBox="1">
            <a:spLocks noGrp="1"/>
          </p:cNvSpPr>
          <p:nvPr>
            <p:ph type="title"/>
          </p:nvPr>
        </p:nvSpPr>
        <p:spPr>
          <a:xfrm>
            <a:off x="457200" y="1430948"/>
            <a:ext cx="5486400" cy="1159803"/>
          </a:xfrm>
          <a:prstGeom prst="rect">
            <a:avLst/>
          </a:prstGeom>
        </p:spPr>
        <p:txBody>
          <a:bodyPr/>
          <a:lstStyle>
            <a:lvl1pPr>
              <a:defRPr sz="4400"/>
            </a:lvl1pPr>
          </a:lstStyle>
          <a:p>
            <a:r>
              <a:t>Title Text</a:t>
            </a:r>
          </a:p>
        </p:txBody>
      </p:sp>
      <p:sp>
        <p:nvSpPr>
          <p:cNvPr id="118" name="Body Level One…"/>
          <p:cNvSpPr txBox="1">
            <a:spLocks noGrp="1"/>
          </p:cNvSpPr>
          <p:nvPr>
            <p:ph type="body" sz="quarter" idx="1"/>
          </p:nvPr>
        </p:nvSpPr>
        <p:spPr>
          <a:xfrm>
            <a:off x="457200" y="2763852"/>
            <a:ext cx="5486400" cy="784802"/>
          </a:xfrm>
          <a:prstGeom prst="rect">
            <a:avLst/>
          </a:prstGeom>
        </p:spPr>
        <p:txBody>
          <a:bodyPr>
            <a:normAutofit/>
          </a:bodyPr>
          <a:lstStyle>
            <a:lvl1pPr marL="304800" indent="-228600">
              <a:spcBef>
                <a:spcPts val="0"/>
              </a:spcBef>
              <a:buClrTx/>
              <a:buSzTx/>
              <a:buFontTx/>
              <a:buNone/>
              <a:defRPr>
                <a:solidFill>
                  <a:srgbClr val="FFFFFF"/>
                </a:solidFill>
              </a:defRPr>
            </a:lvl1pPr>
            <a:lvl2pPr marL="304800" indent="76200">
              <a:spcBef>
                <a:spcPts val="0"/>
              </a:spcBef>
              <a:buClrTx/>
              <a:buSzTx/>
              <a:buFontTx/>
              <a:buNone/>
              <a:defRPr>
                <a:solidFill>
                  <a:srgbClr val="FFFFFF"/>
                </a:solidFill>
              </a:defRPr>
            </a:lvl2pPr>
            <a:lvl3pPr marL="304800" indent="76200">
              <a:spcBef>
                <a:spcPts val="0"/>
              </a:spcBef>
              <a:buClrTx/>
              <a:buSzTx/>
              <a:buFontTx/>
              <a:buNone/>
              <a:defRPr>
                <a:solidFill>
                  <a:srgbClr val="FFFFFF"/>
                </a:solidFill>
              </a:defRPr>
            </a:lvl3pPr>
            <a:lvl4pPr marL="304800" indent="76200">
              <a:spcBef>
                <a:spcPts val="0"/>
              </a:spcBef>
              <a:buClrTx/>
              <a:buSzTx/>
              <a:buFontTx/>
              <a:buNone/>
              <a:defRPr>
                <a:solidFill>
                  <a:srgbClr val="FFFFFF"/>
                </a:solidFill>
              </a:defRPr>
            </a:lvl4pPr>
            <a:lvl5pPr marL="3048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CA388"/>
            </a:gs>
            <a:gs pos="100000">
              <a:srgbClr val="A6D683"/>
            </a:gs>
          </a:gsLst>
          <a:lin ang="0" scaled="0"/>
        </a:gradFill>
        <a:effectLst/>
      </p:bgPr>
    </p:bg>
    <p:spTree>
      <p:nvGrpSpPr>
        <p:cNvPr id="1" name=""/>
        <p:cNvGrpSpPr/>
        <p:nvPr/>
      </p:nvGrpSpPr>
      <p:grpSpPr>
        <a:xfrm>
          <a:off x="0" y="0"/>
          <a:ext cx="0" cy="0"/>
          <a:chOff x="0" y="0"/>
          <a:chExt cx="0" cy="0"/>
        </a:xfrm>
      </p:grpSpPr>
      <p:grpSp>
        <p:nvGrpSpPr>
          <p:cNvPr id="8" name="Google Shape;97;p9"/>
          <p:cNvGrpSpPr/>
          <p:nvPr/>
        </p:nvGrpSpPr>
        <p:grpSpPr>
          <a:xfrm>
            <a:off x="-245" y="-214"/>
            <a:ext cx="9143827" cy="5144631"/>
            <a:chOff x="-1" y="0"/>
            <a:chExt cx="9143826" cy="5144630"/>
          </a:xfrm>
        </p:grpSpPr>
        <p:sp>
          <p:nvSpPr>
            <p:cNvPr id="2" name="Google Shape;98;p9"/>
            <p:cNvSpPr/>
            <p:nvPr/>
          </p:nvSpPr>
          <p:spPr>
            <a:xfrm>
              <a:off x="-2" y="536974"/>
              <a:ext cx="9143827" cy="46076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 name="Google Shape;99;p9"/>
            <p:cNvSpPr/>
            <p:nvPr/>
          </p:nvSpPr>
          <p:spPr>
            <a:xfrm>
              <a:off x="2228808" y="0"/>
              <a:ext cx="3855605" cy="680014"/>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 name="Google Shape;100;p9"/>
            <p:cNvSpPr/>
            <p:nvPr/>
          </p:nvSpPr>
          <p:spPr>
            <a:xfrm>
              <a:off x="-1" y="393711"/>
              <a:ext cx="800089" cy="679393"/>
            </a:xfrm>
            <a:custGeom>
              <a:avLst/>
              <a:gdLst/>
              <a:ahLst/>
              <a:cxnLst>
                <a:cxn ang="0">
                  <a:pos x="wd2" y="hd2"/>
                </a:cxn>
                <a:cxn ang="5400000">
                  <a:pos x="wd2" y="hd2"/>
                </a:cxn>
                <a:cxn ang="10800000">
                  <a:pos x="wd2" y="hd2"/>
                </a:cxn>
                <a:cxn ang="16200000">
                  <a:pos x="wd2" y="hd2"/>
                </a:cxn>
              </a:cxnLst>
              <a:rect l="0" t="0" r="r" b="b"/>
              <a:pathLst>
                <a:path w="21600" h="21600"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 name="Google Shape;101;p9"/>
            <p:cNvSpPr/>
            <p:nvPr/>
          </p:nvSpPr>
          <p:spPr>
            <a:xfrm>
              <a:off x="-2" y="1277085"/>
              <a:ext cx="1895444" cy="872578"/>
            </a:xfrm>
            <a:custGeom>
              <a:avLst/>
              <a:gdLst/>
              <a:ahLst/>
              <a:cxnLst>
                <a:cxn ang="0">
                  <a:pos x="wd2" y="hd2"/>
                </a:cxn>
                <a:cxn ang="5400000">
                  <a:pos x="wd2" y="hd2"/>
                </a:cxn>
                <a:cxn ang="10800000">
                  <a:pos x="wd2" y="hd2"/>
                </a:cxn>
                <a:cxn ang="16200000">
                  <a:pos x="wd2" y="hd2"/>
                </a:cxn>
              </a:cxnLst>
              <a:rect l="0" t="0" r="r" b="b"/>
              <a:pathLst>
                <a:path w="21600" h="21600"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6" name="Google Shape;102;p9"/>
            <p:cNvSpPr/>
            <p:nvPr/>
          </p:nvSpPr>
          <p:spPr>
            <a:xfrm>
              <a:off x="7915121" y="0"/>
              <a:ext cx="1228703" cy="7536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 name="Google Shape;103;p9"/>
            <p:cNvSpPr/>
            <p:nvPr/>
          </p:nvSpPr>
          <p:spPr>
            <a:xfrm>
              <a:off x="-1" y="600214"/>
              <a:ext cx="2681241" cy="1011168"/>
            </a:xfrm>
            <a:custGeom>
              <a:avLst/>
              <a:gdLst/>
              <a:ahLst/>
              <a:cxnLst>
                <a:cxn ang="0">
                  <a:pos x="wd2" y="hd2"/>
                </a:cxn>
                <a:cxn ang="5400000">
                  <a:pos x="wd2" y="hd2"/>
                </a:cxn>
                <a:cxn ang="10800000">
                  <a:pos x="wd2" y="hd2"/>
                </a:cxn>
                <a:cxn ang="16200000">
                  <a:pos x="wd2" y="hd2"/>
                </a:cxn>
              </a:cxnLst>
              <a:rect l="0" t="0" r="r" b="b"/>
              <a:pathLst>
                <a:path w="21600" h="21600"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9" name="Title Text"/>
          <p:cNvSpPr txBox="1">
            <a:spLocks noGrp="1"/>
          </p:cNvSpPr>
          <p:nvPr>
            <p:ph type="title"/>
          </p:nvPr>
        </p:nvSpPr>
        <p:spPr>
          <a:xfrm>
            <a:off x="457200" y="-100"/>
            <a:ext cx="5486400" cy="1814400"/>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normAutofit/>
          </a:bodyPr>
          <a:lstStyle/>
          <a:p>
            <a:r>
              <a:t>Title Text</a:t>
            </a:r>
          </a:p>
        </p:txBody>
      </p:sp>
      <p:sp>
        <p:nvSpPr>
          <p:cNvPr id="10" name="Body Level One…"/>
          <p:cNvSpPr txBox="1">
            <a:spLocks noGrp="1"/>
          </p:cNvSpPr>
          <p:nvPr>
            <p:ph type="body" idx="1"/>
          </p:nvPr>
        </p:nvSpPr>
        <p:spPr>
          <a:xfrm>
            <a:off x="5103812" y="1828800"/>
            <a:ext cx="3581401" cy="3314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259224" y="4741399"/>
            <a:ext cx="182216" cy="177801"/>
          </a:xfrm>
          <a:prstGeom prst="rect">
            <a:avLst/>
          </a:prstGeom>
          <a:ln w="12700">
            <a:miter lim="400000"/>
          </a:ln>
        </p:spPr>
        <p:txBody>
          <a:bodyPr wrap="none" lIns="0" tIns="0" rIns="0" bIns="0" anchor="b">
            <a:spAutoFit/>
          </a:bodyPr>
          <a:lstStyle>
            <a:lvl1pPr>
              <a:defRPr sz="1200">
                <a:solidFill>
                  <a:srgbClr val="9EB3C2"/>
                </a:solidFill>
                <a:latin typeface="Chivo"/>
                <a:ea typeface="Chivo"/>
                <a:cs typeface="Chivo"/>
                <a:sym typeface="Chiv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9pPr>
    </p:titleStyle>
    <p:bodyStyle>
      <a:lvl1pPr marL="457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9pPr>
    </p:bodyStyle>
    <p:otherStyle>
      <a:lvl1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1pPr>
      <a:lvl2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2pPr>
      <a:lvl3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3pPr>
      <a:lvl4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4pPr>
      <a:lvl5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5pPr>
      <a:lvl6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6pPr>
      <a:lvl7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7pPr>
      <a:lvl8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8pPr>
      <a:lvl9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chalovina/Group16/tree/master/Group16_MppProject" TargetMode="External"/><Relationship Id="rId3" Type="http://schemas.openxmlformats.org/officeDocument/2006/relationships/hyperlink" Target="https://www.youtube.com/watch?v=DoL4I_s_dP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watch?v=DoL4I_s_dPo" TargetMode="External"/><Relationship Id="rId3" Type="http://schemas.openxmlformats.org/officeDocument/2006/relationships/hyperlink" Target="https://github.com/chalovina/Group16/tree/master/Group16_MppProjec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chalovina/Group16/tree/master/Group16_MppProjec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oogle Shape;180;p19"/>
          <p:cNvSpPr txBox="1">
            <a:spLocks noGrp="1"/>
          </p:cNvSpPr>
          <p:nvPr>
            <p:ph type="title" idx="4294967295"/>
          </p:nvPr>
        </p:nvSpPr>
        <p:spPr>
          <a:xfrm>
            <a:off x="364209" y="545300"/>
            <a:ext cx="5486102" cy="1159803"/>
          </a:xfrm>
          <a:prstGeom prst="rect">
            <a:avLst/>
          </a:prstGeom>
        </p:spPr>
        <p:txBody>
          <a:bodyPr/>
          <a:lstStyle>
            <a:lvl1pPr>
              <a:defRPr sz="7200"/>
            </a:lvl1pPr>
          </a:lstStyle>
          <a:p>
            <a:r>
              <a:t>Hello !</a:t>
            </a:r>
          </a:p>
        </p:txBody>
      </p:sp>
      <p:sp>
        <p:nvSpPr>
          <p:cNvPr id="131" name="Google Shape;182;p19"/>
          <p:cNvSpPr/>
          <p:nvPr/>
        </p:nvSpPr>
        <p:spPr>
          <a:xfrm>
            <a:off x="7570698" y="2247645"/>
            <a:ext cx="283802" cy="270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grpSp>
        <p:nvGrpSpPr>
          <p:cNvPr id="134" name="Google Shape;183;p19"/>
          <p:cNvGrpSpPr/>
          <p:nvPr/>
        </p:nvGrpSpPr>
        <p:grpSpPr>
          <a:xfrm>
            <a:off x="7218453" y="725750"/>
            <a:ext cx="1216096" cy="1216267"/>
            <a:chOff x="0" y="0"/>
            <a:chExt cx="1216095" cy="1216265"/>
          </a:xfrm>
        </p:grpSpPr>
        <p:sp>
          <p:nvSpPr>
            <p:cNvPr id="132" name="Google Shape;184;p19"/>
            <p:cNvSpPr/>
            <p:nvPr/>
          </p:nvSpPr>
          <p:spPr>
            <a:xfrm>
              <a:off x="457408" y="457426"/>
              <a:ext cx="629825" cy="629951"/>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3" name="Google Shape;185;p19"/>
            <p:cNvSpPr/>
            <p:nvPr/>
          </p:nvSpPr>
          <p:spPr>
            <a:xfrm>
              <a:off x="-1" y="-1"/>
              <a:ext cx="1216097" cy="1216267"/>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grpSp>
      <p:grpSp>
        <p:nvGrpSpPr>
          <p:cNvPr id="139" name="Google Shape;186;p19"/>
          <p:cNvGrpSpPr/>
          <p:nvPr/>
        </p:nvGrpSpPr>
        <p:grpSpPr>
          <a:xfrm>
            <a:off x="5943350" y="1579376"/>
            <a:ext cx="1008876" cy="1008924"/>
            <a:chOff x="-1" y="0"/>
            <a:chExt cx="1008875" cy="1008922"/>
          </a:xfrm>
        </p:grpSpPr>
        <p:sp>
          <p:nvSpPr>
            <p:cNvPr id="135" name="Google Shape;187;p19"/>
            <p:cNvSpPr/>
            <p:nvPr/>
          </p:nvSpPr>
          <p:spPr>
            <a:xfrm rot="1056970">
              <a:off x="102741" y="102729"/>
              <a:ext cx="803391" cy="803464"/>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6" name="Google Shape;188;p19"/>
            <p:cNvSpPr/>
            <p:nvPr/>
          </p:nvSpPr>
          <p:spPr>
            <a:xfrm rot="1056970">
              <a:off x="78135" y="624534"/>
              <a:ext cx="132806" cy="132818"/>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7" name="Google Shape;189;p19"/>
            <p:cNvSpPr/>
            <p:nvPr/>
          </p:nvSpPr>
          <p:spPr>
            <a:xfrm rot="1056970">
              <a:off x="161087" y="723401"/>
              <a:ext cx="85231" cy="85239"/>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8" name="Google Shape;190;p19"/>
            <p:cNvSpPr/>
            <p:nvPr/>
          </p:nvSpPr>
          <p:spPr>
            <a:xfrm rot="1056970">
              <a:off x="74744" y="556675"/>
              <a:ext cx="85186" cy="85193"/>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grpSp>
      <p:sp>
        <p:nvSpPr>
          <p:cNvPr id="140" name="Google Shape;191;p19"/>
          <p:cNvSpPr/>
          <p:nvPr/>
        </p:nvSpPr>
        <p:spPr>
          <a:xfrm rot="2466685">
            <a:off x="6136573" y="961378"/>
            <a:ext cx="394313" cy="37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1" name="Google Shape;192;p19"/>
          <p:cNvSpPr/>
          <p:nvPr/>
        </p:nvSpPr>
        <p:spPr>
          <a:xfrm rot="19990510">
            <a:off x="6713328" y="1198303"/>
            <a:ext cx="283792" cy="2709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2" name="Google Shape;193;p19"/>
          <p:cNvSpPr/>
          <p:nvPr/>
        </p:nvSpPr>
        <p:spPr>
          <a:xfrm rot="2926195">
            <a:off x="8434188" y="1412993"/>
            <a:ext cx="212515" cy="2029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3" name="Google Shape;194;p19"/>
          <p:cNvSpPr/>
          <p:nvPr/>
        </p:nvSpPr>
        <p:spPr>
          <a:xfrm rot="19990898">
            <a:off x="7513424" y="329113"/>
            <a:ext cx="191475" cy="1828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4" name="Google Shape;195;p19"/>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fld id="{86CB4B4D-7CA3-9044-876B-883B54F8677D}" type="slidenum">
              <a:t>1</a:t>
            </a:fld>
            <a:endParaRPr/>
          </a:p>
        </p:txBody>
      </p:sp>
      <p:sp>
        <p:nvSpPr>
          <p:cNvPr id="145" name="Google Shape;155;p15"/>
          <p:cNvSpPr txBox="1"/>
          <p:nvPr/>
        </p:nvSpPr>
        <p:spPr>
          <a:xfrm>
            <a:off x="364209" y="3429799"/>
            <a:ext cx="8717799" cy="99665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spcBef>
                <a:spcPts val="600"/>
              </a:spcBef>
              <a:defRPr sz="3200" b="1">
                <a:latin typeface="+mj-lt"/>
                <a:ea typeface="+mj-ea"/>
                <a:cs typeface="+mj-cs"/>
                <a:sym typeface="Arial"/>
              </a:defRPr>
            </a:pPr>
            <a:r>
              <a:rPr dirty="0"/>
              <a:t>We are GROUP 16</a:t>
            </a:r>
          </a:p>
          <a:p>
            <a:pPr>
              <a:defRPr sz="1600" b="1">
                <a:latin typeface="+mj-lt"/>
                <a:ea typeface="+mj-ea"/>
                <a:cs typeface="+mj-cs"/>
                <a:sym typeface="Arial"/>
              </a:defRPr>
            </a:pPr>
            <a:r>
              <a:rPr dirty="0"/>
              <a:t>Github: </a:t>
            </a:r>
            <a:r>
              <a:rPr b="0" u="sng" dirty="0">
                <a:solidFill>
                  <a:srgbClr val="0000FF"/>
                </a:solidFill>
                <a:uFill>
                  <a:solidFill>
                    <a:srgbClr val="0000FF"/>
                  </a:solidFill>
                </a:uFill>
                <a:hlinkClick r:id="rId2"/>
              </a:rPr>
              <a:t>https://github.com/chalovina/Group16/tree/master/Group16_MppProject</a:t>
            </a:r>
          </a:p>
          <a:p>
            <a:pPr>
              <a:spcBef>
                <a:spcPts val="600"/>
              </a:spcBef>
              <a:defRPr sz="1600" b="1">
                <a:latin typeface="+mj-lt"/>
                <a:ea typeface="+mj-ea"/>
                <a:cs typeface="+mj-cs"/>
                <a:sym typeface="Arial"/>
              </a:defRPr>
            </a:pPr>
            <a:r>
              <a:rPr dirty="0"/>
              <a:t>Demo Video: </a:t>
            </a:r>
            <a:r>
              <a:rPr b="0" u="sng" dirty="0">
                <a:solidFill>
                  <a:srgbClr val="0000FF"/>
                </a:solidFill>
                <a:uFill>
                  <a:solidFill>
                    <a:srgbClr val="0000FF"/>
                  </a:solidFill>
                </a:uFill>
                <a:hlinkClick r:id="rId3"/>
              </a:rPr>
              <a:t>https://www.youtube.com/watch?v=DoL4I_s_dPo</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ogle Shape;161;p16"/>
          <p:cNvSpPr txBox="1">
            <a:spLocks noGrp="1"/>
          </p:cNvSpPr>
          <p:nvPr>
            <p:ph type="title"/>
          </p:nvPr>
        </p:nvSpPr>
        <p:spPr>
          <a:xfrm>
            <a:off x="170480" y="96554"/>
            <a:ext cx="9167247" cy="1159802"/>
          </a:xfrm>
          <a:prstGeom prst="rect">
            <a:avLst/>
          </a:prstGeom>
        </p:spPr>
        <p:txBody>
          <a:bodyPr/>
          <a:lstStyle/>
          <a:p>
            <a:r>
              <a:t>Checkout, Use case</a:t>
            </a:r>
          </a:p>
        </p:txBody>
      </p:sp>
      <p:pic>
        <p:nvPicPr>
          <p:cNvPr id="174" name="Image" descr="Image"/>
          <p:cNvPicPr>
            <a:picLocks noChangeAspect="1"/>
          </p:cNvPicPr>
          <p:nvPr/>
        </p:nvPicPr>
        <p:blipFill>
          <a:blip r:embed="rId2">
            <a:extLst/>
          </a:blip>
          <a:stretch>
            <a:fillRect/>
          </a:stretch>
        </p:blipFill>
        <p:spPr>
          <a:xfrm>
            <a:off x="895465" y="975358"/>
            <a:ext cx="7353070" cy="39186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Google Shape;161;p16"/>
          <p:cNvSpPr txBox="1">
            <a:spLocks noGrp="1"/>
          </p:cNvSpPr>
          <p:nvPr>
            <p:ph type="title"/>
          </p:nvPr>
        </p:nvSpPr>
        <p:spPr>
          <a:xfrm>
            <a:off x="170480" y="111932"/>
            <a:ext cx="9167247" cy="457384"/>
          </a:xfrm>
          <a:prstGeom prst="rect">
            <a:avLst/>
          </a:prstGeom>
        </p:spPr>
        <p:txBody>
          <a:bodyPr>
            <a:normAutofit fontScale="90000"/>
          </a:bodyPr>
          <a:lstStyle>
            <a:lvl1pPr defTabSz="630936">
              <a:defRPr sz="3036"/>
            </a:lvl1pPr>
          </a:lstStyle>
          <a:p>
            <a:r>
              <a:t>Checkout, Sequence Diagram</a:t>
            </a:r>
          </a:p>
        </p:txBody>
      </p:sp>
      <p:pic>
        <p:nvPicPr>
          <p:cNvPr id="177" name="sequence-checkout.png" descr="sequence-checkout.png"/>
          <p:cNvPicPr>
            <a:picLocks noChangeAspect="1"/>
          </p:cNvPicPr>
          <p:nvPr/>
        </p:nvPicPr>
        <p:blipFill>
          <a:blip r:embed="rId2">
            <a:extLst/>
          </a:blip>
          <a:stretch>
            <a:fillRect/>
          </a:stretch>
        </p:blipFill>
        <p:spPr>
          <a:xfrm>
            <a:off x="119743" y="539428"/>
            <a:ext cx="8904514" cy="45818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Google Shape;161;p16"/>
          <p:cNvSpPr txBox="1">
            <a:spLocks noGrp="1"/>
          </p:cNvSpPr>
          <p:nvPr>
            <p:ph type="title"/>
          </p:nvPr>
        </p:nvSpPr>
        <p:spPr>
          <a:xfrm>
            <a:off x="170480" y="96554"/>
            <a:ext cx="9167247" cy="1159802"/>
          </a:xfrm>
          <a:prstGeom prst="rect">
            <a:avLst/>
          </a:prstGeom>
        </p:spPr>
        <p:txBody>
          <a:bodyPr/>
          <a:lstStyle/>
          <a:p>
            <a:r>
              <a:t>Add a Copy, Use case</a:t>
            </a:r>
          </a:p>
        </p:txBody>
      </p:sp>
      <p:pic>
        <p:nvPicPr>
          <p:cNvPr id="180" name="Image" descr="Image"/>
          <p:cNvPicPr>
            <a:picLocks noChangeAspect="1"/>
          </p:cNvPicPr>
          <p:nvPr/>
        </p:nvPicPr>
        <p:blipFill>
          <a:blip r:embed="rId2">
            <a:extLst/>
          </a:blip>
          <a:stretch>
            <a:fillRect/>
          </a:stretch>
        </p:blipFill>
        <p:spPr>
          <a:xfrm>
            <a:off x="681029" y="1104884"/>
            <a:ext cx="7781941" cy="33098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Google Shape;161;p16"/>
          <p:cNvSpPr txBox="1">
            <a:spLocks noGrp="1"/>
          </p:cNvSpPr>
          <p:nvPr>
            <p:ph type="title"/>
          </p:nvPr>
        </p:nvSpPr>
        <p:spPr>
          <a:xfrm>
            <a:off x="145078" y="115894"/>
            <a:ext cx="9167247" cy="511854"/>
          </a:xfrm>
          <a:prstGeom prst="rect">
            <a:avLst/>
          </a:prstGeom>
        </p:spPr>
        <p:txBody>
          <a:bodyPr/>
          <a:lstStyle>
            <a:lvl1pPr defTabSz="685800">
              <a:defRPr sz="3300"/>
            </a:lvl1pPr>
          </a:lstStyle>
          <a:p>
            <a:r>
              <a:t>Add a Copy, Sequence Diagram</a:t>
            </a:r>
          </a:p>
        </p:txBody>
      </p:sp>
      <p:pic>
        <p:nvPicPr>
          <p:cNvPr id="183" name="Screen Shot 2019-06-09 at 12.56.08 AM.png" descr="Screen Shot 2019-06-09 at 12.56.08 AM.png"/>
          <p:cNvPicPr>
            <a:picLocks noChangeAspect="1"/>
          </p:cNvPicPr>
          <p:nvPr/>
        </p:nvPicPr>
        <p:blipFill>
          <a:blip r:embed="rId2">
            <a:extLst/>
          </a:blip>
          <a:stretch>
            <a:fillRect/>
          </a:stretch>
        </p:blipFill>
        <p:spPr>
          <a:xfrm>
            <a:off x="756914" y="879768"/>
            <a:ext cx="7943577" cy="389540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Google Shape;161;p16"/>
          <p:cNvSpPr txBox="1">
            <a:spLocks noGrp="1"/>
          </p:cNvSpPr>
          <p:nvPr>
            <p:ph type="title"/>
          </p:nvPr>
        </p:nvSpPr>
        <p:spPr>
          <a:xfrm>
            <a:off x="170480" y="96554"/>
            <a:ext cx="9167247" cy="1159802"/>
          </a:xfrm>
          <a:prstGeom prst="rect">
            <a:avLst/>
          </a:prstGeom>
        </p:spPr>
        <p:txBody>
          <a:bodyPr/>
          <a:lstStyle/>
          <a:p>
            <a:r>
              <a:t>Checkout, Make a copy and more</a:t>
            </a:r>
          </a:p>
        </p:txBody>
      </p:sp>
      <p:sp>
        <p:nvSpPr>
          <p:cNvPr id="186" name="Subtitle 1"/>
          <p:cNvSpPr txBox="1">
            <a:spLocks noGrp="1"/>
          </p:cNvSpPr>
          <p:nvPr>
            <p:ph type="body" sz="quarter" idx="1"/>
          </p:nvPr>
        </p:nvSpPr>
        <p:spPr>
          <a:xfrm>
            <a:off x="457200" y="2763852"/>
            <a:ext cx="5486400" cy="784803"/>
          </a:xfrm>
          <a:prstGeom prst="rect">
            <a:avLst/>
          </a:prstGeom>
        </p:spPr>
        <p:txBody>
          <a:bodyPr/>
          <a:lstStyle/>
          <a:p>
            <a:endParaRPr/>
          </a:p>
        </p:txBody>
      </p:sp>
      <p:pic>
        <p:nvPicPr>
          <p:cNvPr id="187" name="Picture 2" descr="Picture 2"/>
          <p:cNvPicPr>
            <a:picLocks noChangeAspect="1"/>
          </p:cNvPicPr>
          <p:nvPr/>
        </p:nvPicPr>
        <p:blipFill>
          <a:blip r:embed="rId2">
            <a:extLst/>
          </a:blip>
          <a:stretch>
            <a:fillRect/>
          </a:stretch>
        </p:blipFill>
        <p:spPr>
          <a:xfrm>
            <a:off x="108486" y="1363849"/>
            <a:ext cx="5182300" cy="3160305"/>
          </a:xfrm>
          <a:prstGeom prst="rect">
            <a:avLst/>
          </a:prstGeom>
          <a:ln w="12700">
            <a:miter lim="400000"/>
          </a:ln>
        </p:spPr>
      </p:pic>
      <p:pic>
        <p:nvPicPr>
          <p:cNvPr id="188" name="Picture 3" descr="Picture 3"/>
          <p:cNvPicPr>
            <a:picLocks noChangeAspect="1"/>
          </p:cNvPicPr>
          <p:nvPr/>
        </p:nvPicPr>
        <p:blipFill>
          <a:blip r:embed="rId3">
            <a:extLst/>
          </a:blip>
          <a:stretch>
            <a:fillRect/>
          </a:stretch>
        </p:blipFill>
        <p:spPr>
          <a:xfrm>
            <a:off x="5381549" y="1340258"/>
            <a:ext cx="3679315" cy="318389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Google Shape;161;p16"/>
          <p:cNvSpPr txBox="1">
            <a:spLocks noGrp="1"/>
          </p:cNvSpPr>
          <p:nvPr>
            <p:ph type="title"/>
          </p:nvPr>
        </p:nvSpPr>
        <p:spPr>
          <a:xfrm>
            <a:off x="170480" y="96554"/>
            <a:ext cx="9167247" cy="1159802"/>
          </a:xfrm>
          <a:prstGeom prst="rect">
            <a:avLst/>
          </a:prstGeom>
        </p:spPr>
        <p:txBody>
          <a:bodyPr/>
          <a:lstStyle/>
          <a:p>
            <a:r>
              <a:t>Checkout, Make a copy and more</a:t>
            </a:r>
          </a:p>
        </p:txBody>
      </p:sp>
      <p:sp>
        <p:nvSpPr>
          <p:cNvPr id="191" name="Subtitle 1"/>
          <p:cNvSpPr txBox="1">
            <a:spLocks noGrp="1"/>
          </p:cNvSpPr>
          <p:nvPr>
            <p:ph type="body" sz="quarter" idx="1"/>
          </p:nvPr>
        </p:nvSpPr>
        <p:spPr>
          <a:xfrm>
            <a:off x="457200" y="2763852"/>
            <a:ext cx="5486400" cy="784803"/>
          </a:xfrm>
          <a:prstGeom prst="rect">
            <a:avLst/>
          </a:prstGeom>
        </p:spPr>
        <p:txBody>
          <a:bodyPr/>
          <a:lstStyle/>
          <a:p>
            <a:endParaRPr/>
          </a:p>
        </p:txBody>
      </p:sp>
      <p:pic>
        <p:nvPicPr>
          <p:cNvPr id="192" name="Picture 2" descr="Picture 2"/>
          <p:cNvPicPr>
            <a:picLocks noChangeAspect="1"/>
          </p:cNvPicPr>
          <p:nvPr/>
        </p:nvPicPr>
        <p:blipFill>
          <a:blip r:embed="rId2">
            <a:extLst/>
          </a:blip>
          <a:stretch>
            <a:fillRect/>
          </a:stretch>
        </p:blipFill>
        <p:spPr>
          <a:xfrm>
            <a:off x="1332854" y="1049855"/>
            <a:ext cx="6562712" cy="394641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xfrm>
            <a:off x="457200" y="-100"/>
            <a:ext cx="5486400" cy="1814399"/>
          </a:xfrm>
          <a:prstGeom prst="rect">
            <a:avLst/>
          </a:prstGeom>
        </p:spPr>
        <p:txBody>
          <a:bodyPr/>
          <a:lstStyle/>
          <a:p>
            <a:r>
              <a:t>Add library member</a:t>
            </a:r>
          </a:p>
        </p:txBody>
      </p:sp>
      <p:pic>
        <p:nvPicPr>
          <p:cNvPr id="201" name="Picture 3" descr="Picture 3"/>
          <p:cNvPicPr>
            <a:picLocks noChangeAspect="1"/>
          </p:cNvPicPr>
          <p:nvPr/>
        </p:nvPicPr>
        <p:blipFill>
          <a:blip r:embed="rId2">
            <a:extLst/>
          </a:blip>
          <a:stretch>
            <a:fillRect/>
          </a:stretch>
        </p:blipFill>
        <p:spPr>
          <a:xfrm>
            <a:off x="4641743" y="396825"/>
            <a:ext cx="4060034" cy="398725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oogle Shape;161;p16"/>
          <p:cNvSpPr txBox="1">
            <a:spLocks noGrp="1"/>
          </p:cNvSpPr>
          <p:nvPr>
            <p:ph type="title"/>
          </p:nvPr>
        </p:nvSpPr>
        <p:spPr>
          <a:xfrm>
            <a:off x="80411" y="9558"/>
            <a:ext cx="4188320" cy="623004"/>
          </a:xfrm>
          <a:prstGeom prst="rect">
            <a:avLst/>
          </a:prstGeom>
        </p:spPr>
        <p:txBody>
          <a:bodyPr/>
          <a:lstStyle>
            <a:lvl1pPr>
              <a:defRPr sz="3200"/>
            </a:lvl1pPr>
          </a:lstStyle>
          <a:p>
            <a:r>
              <a:t>Add library member </a:t>
            </a:r>
          </a:p>
        </p:txBody>
      </p:sp>
      <p:sp>
        <p:nvSpPr>
          <p:cNvPr id="204" name="Google Shape;162;p16"/>
          <p:cNvSpPr txBox="1">
            <a:spLocks noGrp="1"/>
          </p:cNvSpPr>
          <p:nvPr>
            <p:ph type="body" sz="quarter" idx="1"/>
          </p:nvPr>
        </p:nvSpPr>
        <p:spPr>
          <a:xfrm>
            <a:off x="197581" y="577422"/>
            <a:ext cx="3315279" cy="429658"/>
          </a:xfrm>
          <a:prstGeom prst="rect">
            <a:avLst/>
          </a:prstGeom>
        </p:spPr>
        <p:txBody>
          <a:bodyPr/>
          <a:lstStyle>
            <a:lvl1pPr marL="0" indent="0">
              <a:defRPr b="1"/>
            </a:lvl1pPr>
          </a:lstStyle>
          <a:p>
            <a:r>
              <a:rPr dirty="0"/>
              <a:t>Use Case Description:</a:t>
            </a:r>
          </a:p>
        </p:txBody>
      </p:sp>
      <p:graphicFrame>
        <p:nvGraphicFramePr>
          <p:cNvPr id="205" name="Table 2"/>
          <p:cNvGraphicFramePr/>
          <p:nvPr/>
        </p:nvGraphicFramePr>
        <p:xfrm>
          <a:off x="840879" y="1600190"/>
          <a:ext cx="7940117" cy="1841479"/>
        </p:xfrm>
        <a:graphic>
          <a:graphicData uri="http://schemas.openxmlformats.org/drawingml/2006/table">
            <a:tbl>
              <a:tblPr firstRow="1" firstCol="1">
                <a:tableStyleId>{4C3C2611-4C71-4FC5-86AE-919BDF0F9419}</a:tableStyleId>
              </a:tblPr>
              <a:tblGrid>
                <a:gridCol w="3630032"/>
                <a:gridCol w="4310085"/>
              </a:tblGrid>
              <a:tr h="196086">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tr>
              <a:tr h="1613196">
                <a:tc>
                  <a:txBody>
                    <a:bodyPr/>
                    <a:lstStyle/>
                    <a:p>
                      <a:pPr>
                        <a:lnSpc>
                          <a:spcPct val="107000"/>
                        </a:lnSpc>
                        <a:defRPr sz="1800" b="0">
                          <a:solidFill>
                            <a:srgbClr val="000000"/>
                          </a:solidFill>
                        </a:defRPr>
                      </a:pPr>
                      <a:r>
                        <a:rPr sz="1200" dirty="0">
                          <a:sym typeface="Arial"/>
                        </a:rPr>
                        <a:t>1. Authorization level of user as Administrator or both fills the form with fields: member id, first name, last name, street, city, state, zip, telephone number. Then submit to save the data.</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dirty="0">
                          <a:sym typeface="Arial"/>
                        </a:rPr>
                        <a:t>1. System checks validity of member id, zip, telephone number as number, first name, last name, and address as not empty. After validation the system checks existing of the member id, if the member ID is existed the data will be overridden. Otherwise, the data will be added as new member.</a:t>
                      </a:r>
                    </a:p>
                  </a:txBody>
                  <a:tcPr marL="0" marR="0" marT="0" marB="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Google Shape;162;p16"/>
          <p:cNvSpPr txBox="1">
            <a:spLocks noGrp="1"/>
          </p:cNvSpPr>
          <p:nvPr>
            <p:ph type="body" sz="quarter" idx="1"/>
          </p:nvPr>
        </p:nvSpPr>
        <p:spPr>
          <a:xfrm>
            <a:off x="456051" y="632562"/>
            <a:ext cx="1671423" cy="429658"/>
          </a:xfrm>
          <a:prstGeom prst="rect">
            <a:avLst/>
          </a:prstGeom>
        </p:spPr>
        <p:txBody>
          <a:bodyPr/>
          <a:lstStyle>
            <a:lvl1pPr marL="0" indent="0">
              <a:defRPr b="1"/>
            </a:lvl1pPr>
          </a:lstStyle>
          <a:p>
            <a:r>
              <a:t>Use Case:</a:t>
            </a:r>
          </a:p>
        </p:txBody>
      </p:sp>
      <p:sp>
        <p:nvSpPr>
          <p:cNvPr id="208" name="Google Shape;161;p16"/>
          <p:cNvSpPr txBox="1"/>
          <p:nvPr/>
        </p:nvSpPr>
        <p:spPr>
          <a:xfrm>
            <a:off x="80411" y="79759"/>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t>Add library member </a:t>
            </a:r>
          </a:p>
        </p:txBody>
      </p:sp>
      <p:pic>
        <p:nvPicPr>
          <p:cNvPr id="209" name="Picture 2" descr="Picture 2"/>
          <p:cNvPicPr>
            <a:picLocks noChangeAspect="1"/>
          </p:cNvPicPr>
          <p:nvPr/>
        </p:nvPicPr>
        <p:blipFill>
          <a:blip r:embed="rId2">
            <a:extLst/>
          </a:blip>
          <a:stretch>
            <a:fillRect/>
          </a:stretch>
        </p:blipFill>
        <p:spPr>
          <a:xfrm>
            <a:off x="2720394" y="2011178"/>
            <a:ext cx="5695952" cy="1820866"/>
          </a:xfrm>
          <a:prstGeom prst="rect">
            <a:avLst/>
          </a:prstGeom>
          <a:ln>
            <a:solidFill>
              <a:srgbClr val="000000"/>
            </a:solidFill>
            <a:miter/>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oogle Shape;162;p16"/>
          <p:cNvSpPr txBox="1">
            <a:spLocks noGrp="1"/>
          </p:cNvSpPr>
          <p:nvPr>
            <p:ph type="body" sz="quarter" idx="1"/>
          </p:nvPr>
        </p:nvSpPr>
        <p:spPr>
          <a:xfrm>
            <a:off x="436353" y="537239"/>
            <a:ext cx="2866121" cy="429658"/>
          </a:xfrm>
          <a:prstGeom prst="rect">
            <a:avLst/>
          </a:prstGeom>
        </p:spPr>
        <p:txBody>
          <a:bodyPr/>
          <a:lstStyle>
            <a:lvl1pPr marL="0" indent="0">
              <a:defRPr b="1"/>
            </a:lvl1pPr>
          </a:lstStyle>
          <a:p>
            <a:r>
              <a:t>Sequence diagram:</a:t>
            </a:r>
          </a:p>
        </p:txBody>
      </p:sp>
      <p:sp>
        <p:nvSpPr>
          <p:cNvPr id="212" name="Google Shape;161;p16"/>
          <p:cNvSpPr txBox="1"/>
          <p:nvPr/>
        </p:nvSpPr>
        <p:spPr>
          <a:xfrm>
            <a:off x="80411" y="79759"/>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t>Add library member </a:t>
            </a:r>
          </a:p>
        </p:txBody>
      </p:sp>
      <p:pic>
        <p:nvPicPr>
          <p:cNvPr id="213" name="Picture 2" descr="Picture 2"/>
          <p:cNvPicPr>
            <a:picLocks noChangeAspect="1"/>
          </p:cNvPicPr>
          <p:nvPr/>
        </p:nvPicPr>
        <p:blipFill>
          <a:blip r:embed="rId2">
            <a:extLst/>
          </a:blip>
          <a:stretch>
            <a:fillRect/>
          </a:stretch>
        </p:blipFill>
        <p:spPr>
          <a:xfrm>
            <a:off x="2867043" y="1160244"/>
            <a:ext cx="5935666" cy="3878263"/>
          </a:xfrm>
          <a:prstGeom prst="rect">
            <a:avLst/>
          </a:prstGeom>
          <a:ln>
            <a:solidFill>
              <a:srgbClr val="000000"/>
            </a:solidFill>
            <a:miter/>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Google Shape;145;p14"/>
          <p:cNvSpPr txBox="1">
            <a:spLocks noGrp="1"/>
          </p:cNvSpPr>
          <p:nvPr>
            <p:ph type="title"/>
          </p:nvPr>
        </p:nvSpPr>
        <p:spPr>
          <a:xfrm>
            <a:off x="259224" y="-100"/>
            <a:ext cx="8884776" cy="1814399"/>
          </a:xfrm>
          <a:prstGeom prst="rect">
            <a:avLst/>
          </a:prstGeom>
        </p:spPr>
        <p:txBody>
          <a:bodyPr/>
          <a:lstStyle/>
          <a:p>
            <a:r>
              <a:rPr dirty="0"/>
              <a:t>All features are implemented (including extra optional parts)</a:t>
            </a:r>
            <a:br>
              <a:rPr dirty="0"/>
            </a:br>
            <a:endParaRPr dirty="0"/>
          </a:p>
        </p:txBody>
      </p:sp>
      <p:sp>
        <p:nvSpPr>
          <p:cNvPr id="148"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9" name="Text Placeholder 2"/>
          <p:cNvSpPr txBox="1">
            <a:spLocks noGrp="1"/>
          </p:cNvSpPr>
          <p:nvPr>
            <p:ph type="body" sz="half" idx="1"/>
          </p:nvPr>
        </p:nvSpPr>
        <p:spPr>
          <a:xfrm>
            <a:off x="386226" y="1909297"/>
            <a:ext cx="5307752" cy="3016504"/>
          </a:xfrm>
          <a:prstGeom prst="rect">
            <a:avLst/>
          </a:prstGeom>
        </p:spPr>
        <p:txBody>
          <a:bodyPr>
            <a:normAutofit fontScale="92500" lnSpcReduction="20000"/>
          </a:bodyPr>
          <a:lstStyle/>
          <a:p>
            <a:r>
              <a:rPr lang="en-US" dirty="0" smtClean="0"/>
              <a:t>Basic features	</a:t>
            </a:r>
          </a:p>
          <a:p>
            <a:pPr lvl="1"/>
            <a:r>
              <a:rPr dirty="0" smtClean="0"/>
              <a:t>Login</a:t>
            </a:r>
            <a:endParaRPr dirty="0"/>
          </a:p>
          <a:p>
            <a:pPr lvl="1"/>
            <a:r>
              <a:rPr dirty="0"/>
              <a:t>Checkout</a:t>
            </a:r>
          </a:p>
          <a:p>
            <a:pPr lvl="1"/>
            <a:r>
              <a:rPr dirty="0"/>
              <a:t>Add copy</a:t>
            </a:r>
          </a:p>
          <a:p>
            <a:pPr lvl="1"/>
            <a:r>
              <a:rPr dirty="0"/>
              <a:t>Add library </a:t>
            </a:r>
            <a:r>
              <a:rPr dirty="0" smtClean="0"/>
              <a:t>member</a:t>
            </a:r>
            <a:endParaRPr lang="en-US" dirty="0" smtClean="0"/>
          </a:p>
          <a:p>
            <a:r>
              <a:rPr lang="en-US" dirty="0" smtClean="0"/>
              <a:t>Optional extra features</a:t>
            </a:r>
            <a:endParaRPr dirty="0"/>
          </a:p>
          <a:p>
            <a:pPr lvl="1"/>
            <a:r>
              <a:rPr dirty="0"/>
              <a:t>Add book</a:t>
            </a:r>
          </a:p>
          <a:p>
            <a:pPr lvl="1"/>
            <a:r>
              <a:rPr dirty="0"/>
              <a:t>Search and print checkout entry record</a:t>
            </a:r>
          </a:p>
          <a:p>
            <a:pPr lvl="1"/>
            <a:r>
              <a:rPr dirty="0"/>
              <a:t>Search and print overdue checkout</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457200" y="-100"/>
            <a:ext cx="5486400" cy="1814399"/>
          </a:xfrm>
          <a:prstGeom prst="rect">
            <a:avLst/>
          </a:prstGeom>
        </p:spPr>
        <p:txBody>
          <a:bodyPr/>
          <a:lstStyle/>
          <a:p>
            <a:r>
              <a:rPr lang="en-US" dirty="0" smtClean="0"/>
              <a:t>Optional Extra Features</a:t>
            </a:r>
            <a:endParaRPr dirty="0"/>
          </a:p>
        </p:txBody>
      </p:sp>
      <p:sp>
        <p:nvSpPr>
          <p:cNvPr id="4" name="Google Shape;162;p16"/>
          <p:cNvSpPr txBox="1">
            <a:spLocks/>
          </p:cNvSpPr>
          <p:nvPr/>
        </p:nvSpPr>
        <p:spPr>
          <a:xfrm>
            <a:off x="185912" y="1362853"/>
            <a:ext cx="9035514" cy="3442550"/>
          </a:xfrm>
          <a:prstGeom prst="rect">
            <a:avLst/>
          </a:prstGeom>
        </p:spPr>
        <p:txBody>
          <a:bodyPr/>
          <a:lstStyle>
            <a:lvl1pPr marL="0" marR="0" indent="0" algn="l" defTabSz="905255" rtl="0" latinLnBrk="0">
              <a:lnSpc>
                <a:spcPct val="103500"/>
              </a:lnSpc>
              <a:spcBef>
                <a:spcPts val="600"/>
              </a:spcBef>
              <a:spcAft>
                <a:spcPts val="0"/>
              </a:spcAft>
              <a:buClr>
                <a:srgbClr val="A6D683"/>
              </a:buClr>
              <a:buSzPts val="2400"/>
              <a:buFont typeface="Helvetica"/>
              <a:buChar char="▰"/>
              <a:tabLst/>
              <a:defRPr sz="2300" b="0" i="0" u="none" strike="noStrike" cap="none" spc="0" baseline="0">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9pPr>
          </a:lstStyle>
          <a:p>
            <a:pPr hangingPunct="1"/>
            <a:r>
              <a:rPr lang="en-US" dirty="0" smtClean="0"/>
              <a:t> Add book</a:t>
            </a:r>
          </a:p>
          <a:p>
            <a:pPr lvl="1" hangingPunct="1"/>
            <a:r>
              <a:rPr lang="en-US" dirty="0" smtClean="0"/>
              <a:t>Allows to add a book to the library. Each book can have multiple authors</a:t>
            </a:r>
          </a:p>
          <a:p>
            <a:pPr hangingPunct="1"/>
            <a:r>
              <a:rPr lang="en-US" dirty="0"/>
              <a:t> </a:t>
            </a:r>
            <a:r>
              <a:rPr lang="en-US" dirty="0" smtClean="0"/>
              <a:t>Search member and print checkout records</a:t>
            </a:r>
          </a:p>
          <a:p>
            <a:pPr lvl="1" hangingPunct="1"/>
            <a:r>
              <a:rPr lang="en-US" dirty="0" smtClean="0"/>
              <a:t>Allows to search library member and print all book checkout history, sorted and grouped by checkout date</a:t>
            </a:r>
          </a:p>
          <a:p>
            <a:pPr hangingPunct="1"/>
            <a:r>
              <a:rPr lang="en-US" dirty="0" smtClean="0"/>
              <a:t> Search book and print list of overdue checkout</a:t>
            </a:r>
          </a:p>
          <a:p>
            <a:pPr lvl="1" hangingPunct="1"/>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457200" y="-100"/>
            <a:ext cx="5486400" cy="1814399"/>
          </a:xfrm>
          <a:prstGeom prst="rect">
            <a:avLst/>
          </a:prstGeom>
        </p:spPr>
        <p:txBody>
          <a:bodyPr/>
          <a:lstStyle/>
          <a:p>
            <a:r>
              <a:rPr dirty="0"/>
              <a:t>Add book</a:t>
            </a:r>
          </a:p>
        </p:txBody>
      </p:sp>
      <p:pic>
        <p:nvPicPr>
          <p:cNvPr id="216" name="Picture 4" descr="Picture 4"/>
          <p:cNvPicPr>
            <a:picLocks noChangeAspect="1"/>
          </p:cNvPicPr>
          <p:nvPr/>
        </p:nvPicPr>
        <p:blipFill>
          <a:blip r:embed="rId2">
            <a:extLst/>
          </a:blip>
          <a:stretch>
            <a:fillRect/>
          </a:stretch>
        </p:blipFill>
        <p:spPr>
          <a:xfrm>
            <a:off x="4151579" y="333212"/>
            <a:ext cx="4127437" cy="4500322"/>
          </a:xfrm>
          <a:prstGeom prst="rect">
            <a:avLst/>
          </a:prstGeom>
          <a:ln w="12700">
            <a:miter lim="400000"/>
          </a:ln>
        </p:spPr>
      </p:pic>
    </p:spTree>
    <p:extLst>
      <p:ext uri="{BB962C8B-B14F-4D97-AF65-F5344CB8AC3E}">
        <p14:creationId xmlns:p14="http://schemas.microsoft.com/office/powerpoint/2010/main" val="1059961393"/>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457200" y="-101"/>
            <a:ext cx="8555064" cy="906753"/>
          </a:xfrm>
          <a:prstGeom prst="rect">
            <a:avLst/>
          </a:prstGeom>
        </p:spPr>
        <p:txBody>
          <a:bodyPr/>
          <a:lstStyle/>
          <a:p>
            <a:r>
              <a:t>Search member and print checkout records</a:t>
            </a:r>
          </a:p>
        </p:txBody>
      </p:sp>
      <p:pic>
        <p:nvPicPr>
          <p:cNvPr id="195" name="Picture 2" descr="Picture 2"/>
          <p:cNvPicPr>
            <a:picLocks noChangeAspect="1"/>
          </p:cNvPicPr>
          <p:nvPr/>
        </p:nvPicPr>
        <p:blipFill>
          <a:blip r:embed="rId2">
            <a:extLst/>
          </a:blip>
          <a:stretch>
            <a:fillRect/>
          </a:stretch>
        </p:blipFill>
        <p:spPr>
          <a:xfrm>
            <a:off x="0" y="906649"/>
            <a:ext cx="8867549" cy="3693317"/>
          </a:xfrm>
          <a:prstGeom prst="rect">
            <a:avLst/>
          </a:prstGeom>
          <a:ln w="12700">
            <a:miter lim="400000"/>
          </a:ln>
        </p:spPr>
      </p:pic>
    </p:spTree>
    <p:extLst>
      <p:ext uri="{BB962C8B-B14F-4D97-AF65-F5344CB8AC3E}">
        <p14:creationId xmlns:p14="http://schemas.microsoft.com/office/powerpoint/2010/main" val="468703135"/>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2" descr="Picture 2"/>
          <p:cNvPicPr>
            <a:picLocks noChangeAspect="1"/>
          </p:cNvPicPr>
          <p:nvPr/>
        </p:nvPicPr>
        <p:blipFill>
          <a:blip r:embed="rId2">
            <a:extLst/>
          </a:blip>
          <a:stretch>
            <a:fillRect/>
          </a:stretch>
        </p:blipFill>
        <p:spPr>
          <a:xfrm>
            <a:off x="0" y="1042956"/>
            <a:ext cx="9144000" cy="3848002"/>
          </a:xfrm>
          <a:prstGeom prst="rect">
            <a:avLst/>
          </a:prstGeom>
          <a:ln w="12700">
            <a:miter lim="400000"/>
          </a:ln>
        </p:spPr>
      </p:pic>
      <p:sp>
        <p:nvSpPr>
          <p:cNvPr id="198" name="Title 1"/>
          <p:cNvSpPr txBox="1"/>
          <p:nvPr/>
        </p:nvSpPr>
        <p:spPr>
          <a:xfrm>
            <a:off x="457200" y="207052"/>
            <a:ext cx="8555064" cy="492443"/>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rPr dirty="0"/>
              <a:t>Search </a:t>
            </a:r>
            <a:r>
              <a:rPr lang="en-US" dirty="0" smtClean="0"/>
              <a:t>book </a:t>
            </a:r>
            <a:r>
              <a:rPr dirty="0" smtClean="0"/>
              <a:t>for </a:t>
            </a:r>
            <a:r>
              <a:rPr dirty="0"/>
              <a:t>overdue</a:t>
            </a:r>
          </a:p>
        </p:txBody>
      </p:sp>
    </p:spTree>
    <p:extLst>
      <p:ext uri="{BB962C8B-B14F-4D97-AF65-F5344CB8AC3E}">
        <p14:creationId xmlns:p14="http://schemas.microsoft.com/office/powerpoint/2010/main" val="1101513929"/>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xfrm>
            <a:off x="457200" y="-100"/>
            <a:ext cx="5486400" cy="1814399"/>
          </a:xfrm>
          <a:prstGeom prst="rect">
            <a:avLst/>
          </a:prstGeom>
        </p:spPr>
        <p:txBody>
          <a:bodyPr/>
          <a:lstStyle/>
          <a:p>
            <a:r>
              <a:t>SCI knowledge</a:t>
            </a:r>
          </a:p>
        </p:txBody>
      </p:sp>
      <p:sp>
        <p:nvSpPr>
          <p:cNvPr id="219" name="Google Shape;162;p16"/>
          <p:cNvSpPr txBox="1"/>
          <p:nvPr/>
        </p:nvSpPr>
        <p:spPr>
          <a:xfrm>
            <a:off x="457200" y="2143916"/>
            <a:ext cx="7981627" cy="2736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defRPr sz="1600">
                <a:latin typeface="+mj-lt"/>
                <a:ea typeface="+mj-ea"/>
                <a:cs typeface="+mj-cs"/>
                <a:sym typeface="Arial"/>
              </a:defRPr>
            </a:pPr>
            <a:r>
              <a:t>Knowledge is structured in consciousness. Transcendental Consciousness is the simplest state of awareness and consciousness, where the mind goes beyond thoughts and concepts to the most abstract level of awareness – the "abstract content" of awareness.</a:t>
            </a:r>
          </a:p>
          <a:p>
            <a:pPr algn="just">
              <a:defRPr sz="1600">
                <a:latin typeface="+mj-lt"/>
                <a:ea typeface="+mj-ea"/>
                <a:cs typeface="+mj-cs"/>
                <a:sym typeface="Arial"/>
              </a:defRPr>
            </a:pPr>
            <a:endParaRPr/>
          </a:p>
          <a:p>
            <a:pPr algn="just">
              <a:defRPr sz="1600">
                <a:latin typeface="+mj-lt"/>
                <a:ea typeface="+mj-ea"/>
                <a:cs typeface="+mj-cs"/>
                <a:sym typeface="Arial"/>
              </a:defRPr>
            </a:pPr>
            <a:r>
              <a:t>The “simplest” association is the relationship of pure consciousness to itself; this can also be modeled with an arrow from pure consciousness to itself. The pure consciousness is the field of all possibilities, the source of all solutions. </a:t>
            </a:r>
          </a:p>
          <a:p>
            <a:pPr algn="just">
              <a:defRPr sz="1600">
                <a:latin typeface="+mj-lt"/>
                <a:ea typeface="+mj-ea"/>
                <a:cs typeface="+mj-cs"/>
                <a:sym typeface="Arial"/>
              </a:defRPr>
            </a:pPr>
            <a:endParaRPr/>
          </a:p>
          <a:p>
            <a:pPr algn="just">
              <a:defRPr sz="1600">
                <a:latin typeface="+mj-lt"/>
                <a:ea typeface="+mj-ea"/>
                <a:cs typeface="+mj-cs"/>
                <a:sym typeface="Arial"/>
              </a:defRPr>
            </a:pPr>
            <a:r>
              <a:t>Whole is contained in every part and wholeness moving within itself: In Unity Consciousness, one recognizes that the relationship of the Self to the Self is not only fundamental, but is in reality the only relationship there is.</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p:nvPr/>
        </p:nvSpPr>
        <p:spPr>
          <a:xfrm>
            <a:off x="619932" y="286077"/>
            <a:ext cx="2541722" cy="923330"/>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200" b="1">
                <a:solidFill>
                  <a:srgbClr val="FFFFFF"/>
                </a:solidFill>
                <a:latin typeface="Roboto Slab"/>
                <a:ea typeface="Roboto Slab"/>
                <a:cs typeface="Roboto Slab"/>
                <a:sym typeface="Roboto Slab"/>
              </a:defRPr>
            </a:lvl1pPr>
          </a:lstStyle>
          <a:p>
            <a:r>
              <a:rPr lang="en-US" sz="6000" dirty="0" smtClean="0"/>
              <a:t>Demo</a:t>
            </a:r>
            <a:endParaRPr sz="6000" dirty="0"/>
          </a:p>
        </p:txBody>
      </p:sp>
      <p:sp>
        <p:nvSpPr>
          <p:cNvPr id="8" name="Rectangle 7"/>
          <p:cNvSpPr/>
          <p:nvPr/>
        </p:nvSpPr>
        <p:spPr>
          <a:xfrm>
            <a:off x="674176" y="2287112"/>
            <a:ext cx="7936424" cy="369332"/>
          </a:xfrm>
          <a:prstGeom prst="rect">
            <a:avLst/>
          </a:prstGeom>
        </p:spPr>
        <p:txBody>
          <a:bodyPr wrap="square">
            <a:spAutoFit/>
          </a:bodyPr>
          <a:lstStyle/>
          <a:p>
            <a:pPr>
              <a:defRPr sz="1600" b="1">
                <a:latin typeface="+mj-lt"/>
                <a:ea typeface="+mj-ea"/>
                <a:cs typeface="+mj-cs"/>
                <a:sym typeface="Arial"/>
              </a:defRPr>
            </a:pPr>
            <a:r>
              <a:rPr lang="en-US" sz="1600" b="1" dirty="0" err="1" smtClean="0">
                <a:sym typeface="Arial"/>
              </a:rPr>
              <a:t>Youtube</a:t>
            </a:r>
            <a:r>
              <a:rPr lang="en-US" sz="1600" b="1" dirty="0" smtClean="0">
                <a:sym typeface="Arial"/>
              </a:rPr>
              <a:t>: </a:t>
            </a:r>
            <a:r>
              <a:rPr lang="en-US" sz="1800" u="sng" dirty="0">
                <a:solidFill>
                  <a:srgbClr val="0000FF"/>
                </a:solidFill>
                <a:uFill>
                  <a:solidFill>
                    <a:srgbClr val="0000FF"/>
                  </a:solidFill>
                </a:uFill>
                <a:sym typeface="Arial"/>
                <a:hlinkClick r:id="rId2"/>
              </a:rPr>
              <a:t>https://www.youtube.com/watch?v=DoL4I_s_dPo</a:t>
            </a:r>
            <a:endParaRPr lang="en-US" sz="1600" u="sng" dirty="0">
              <a:solidFill>
                <a:srgbClr val="0000FF"/>
              </a:solidFill>
              <a:uFill>
                <a:solidFill>
                  <a:srgbClr val="0000FF"/>
                </a:solidFill>
              </a:uFill>
              <a:sym typeface="Arial"/>
              <a:hlinkClick r:id="rId3"/>
            </a:endParaRPr>
          </a:p>
        </p:txBody>
      </p:sp>
    </p:spTree>
    <p:extLst>
      <p:ext uri="{BB962C8B-B14F-4D97-AF65-F5344CB8AC3E}">
        <p14:creationId xmlns:p14="http://schemas.microsoft.com/office/powerpoint/2010/main" val="1066077375"/>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p:nvPr/>
        </p:nvSpPr>
        <p:spPr>
          <a:xfrm>
            <a:off x="619931" y="286077"/>
            <a:ext cx="5232229" cy="923330"/>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200" b="1">
                <a:solidFill>
                  <a:srgbClr val="FFFFFF"/>
                </a:solidFill>
                <a:latin typeface="Roboto Slab"/>
                <a:ea typeface="Roboto Slab"/>
                <a:cs typeface="Roboto Slab"/>
                <a:sym typeface="Roboto Slab"/>
              </a:defRPr>
            </a:lvl1pPr>
          </a:lstStyle>
          <a:p>
            <a:r>
              <a:rPr lang="en-US" sz="6000" smtClean="0"/>
              <a:t>Source code</a:t>
            </a:r>
            <a:endParaRPr sz="6000" dirty="0"/>
          </a:p>
        </p:txBody>
      </p:sp>
      <p:sp>
        <p:nvSpPr>
          <p:cNvPr id="3" name="Rectangle 2"/>
          <p:cNvSpPr/>
          <p:nvPr/>
        </p:nvSpPr>
        <p:spPr>
          <a:xfrm>
            <a:off x="674176" y="2287112"/>
            <a:ext cx="7936424" cy="338554"/>
          </a:xfrm>
          <a:prstGeom prst="rect">
            <a:avLst/>
          </a:prstGeom>
        </p:spPr>
        <p:txBody>
          <a:bodyPr wrap="square">
            <a:spAutoFit/>
          </a:bodyPr>
          <a:lstStyle/>
          <a:p>
            <a:pPr>
              <a:defRPr sz="1600" b="1">
                <a:latin typeface="+mj-lt"/>
                <a:ea typeface="+mj-ea"/>
                <a:cs typeface="+mj-cs"/>
                <a:sym typeface="Arial"/>
              </a:defRPr>
            </a:pPr>
            <a:r>
              <a:rPr lang="en-US" sz="1600" b="1" dirty="0" err="1">
                <a:sym typeface="Arial"/>
              </a:rPr>
              <a:t>Github</a:t>
            </a:r>
            <a:r>
              <a:rPr lang="en-US" sz="1600" b="1" dirty="0">
                <a:sym typeface="Arial"/>
              </a:rPr>
              <a:t>: </a:t>
            </a:r>
            <a:r>
              <a:rPr lang="en-US" sz="1600" u="sng" dirty="0">
                <a:solidFill>
                  <a:srgbClr val="0000FF"/>
                </a:solidFill>
                <a:uFill>
                  <a:solidFill>
                    <a:srgbClr val="0000FF"/>
                  </a:solidFill>
                </a:uFill>
                <a:sym typeface="Arial"/>
                <a:hlinkClick r:id="rId2"/>
              </a:rPr>
              <a:t>https://github.com/chalovina/Group16/tree/master/Group16_MppProject</a:t>
            </a:r>
          </a:p>
        </p:txBody>
      </p:sp>
    </p:spTree>
    <p:extLst>
      <p:ext uri="{BB962C8B-B14F-4D97-AF65-F5344CB8AC3E}">
        <p14:creationId xmlns:p14="http://schemas.microsoft.com/office/powerpoint/2010/main" val="672032919"/>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EB3C2"/>
        </a:solidFill>
        <a:effectLst/>
      </p:bgPr>
    </p:bg>
    <p:spTree>
      <p:nvGrpSpPr>
        <p:cNvPr id="1" name=""/>
        <p:cNvGrpSpPr/>
        <p:nvPr/>
      </p:nvGrpSpPr>
      <p:grpSpPr>
        <a:xfrm>
          <a:off x="0" y="0"/>
          <a:ext cx="0" cy="0"/>
          <a:chOff x="0" y="0"/>
          <a:chExt cx="0" cy="0"/>
        </a:xfrm>
      </p:grpSpPr>
      <p:sp>
        <p:nvSpPr>
          <p:cNvPr id="3" name="Google Shape;155;p15"/>
          <p:cNvSpPr txBox="1"/>
          <p:nvPr/>
        </p:nvSpPr>
        <p:spPr>
          <a:xfrm>
            <a:off x="3203203" y="1980660"/>
            <a:ext cx="3704871" cy="49244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a:spcBef>
                <a:spcPts val="600"/>
              </a:spcBef>
              <a:defRPr sz="3200" b="1">
                <a:latin typeface="+mj-lt"/>
                <a:ea typeface="+mj-ea"/>
                <a:cs typeface="+mj-cs"/>
                <a:sym typeface="Arial"/>
              </a:defRPr>
            </a:pPr>
            <a:r>
              <a:rPr lang="en-US" smtClean="0"/>
              <a:t>Thank you</a:t>
            </a:r>
            <a:endParaRPr dirty="0"/>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Google Shape;145;p14"/>
          <p:cNvSpPr txBox="1">
            <a:spLocks noGrp="1"/>
          </p:cNvSpPr>
          <p:nvPr>
            <p:ph type="title"/>
          </p:nvPr>
        </p:nvSpPr>
        <p:spPr>
          <a:xfrm>
            <a:off x="259224" y="-100"/>
            <a:ext cx="8884776" cy="1814399"/>
          </a:xfrm>
          <a:prstGeom prst="rect">
            <a:avLst/>
          </a:prstGeom>
        </p:spPr>
        <p:txBody>
          <a:bodyPr/>
          <a:lstStyle/>
          <a:p>
            <a:r>
              <a:rPr lang="en-US" dirty="0" smtClean="0"/>
              <a:t>Overview Diagram (Basic)</a:t>
            </a:r>
            <a:r>
              <a:rPr dirty="0"/>
              <a:t/>
            </a:r>
            <a:br>
              <a:rPr dirty="0"/>
            </a:br>
            <a:endParaRPr dirty="0"/>
          </a:p>
        </p:txBody>
      </p:sp>
      <p:sp>
        <p:nvSpPr>
          <p:cNvPr id="148"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3" name="Picture 2"/>
          <p:cNvPicPr>
            <a:picLocks noChangeAspect="1"/>
          </p:cNvPicPr>
          <p:nvPr/>
        </p:nvPicPr>
        <p:blipFill>
          <a:blip r:embed="rId2"/>
          <a:stretch>
            <a:fillRect/>
          </a:stretch>
        </p:blipFill>
        <p:spPr>
          <a:xfrm>
            <a:off x="998726" y="1061355"/>
            <a:ext cx="7061531" cy="4082145"/>
          </a:xfrm>
          <a:prstGeom prst="rect">
            <a:avLst/>
          </a:prstGeom>
        </p:spPr>
      </p:pic>
    </p:spTree>
    <p:extLst>
      <p:ext uri="{BB962C8B-B14F-4D97-AF65-F5344CB8AC3E}">
        <p14:creationId xmlns:p14="http://schemas.microsoft.com/office/powerpoint/2010/main" val="1003886059"/>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Google Shape;145;p14"/>
          <p:cNvSpPr txBox="1">
            <a:spLocks noGrp="1"/>
          </p:cNvSpPr>
          <p:nvPr>
            <p:ph type="title"/>
          </p:nvPr>
        </p:nvSpPr>
        <p:spPr>
          <a:xfrm>
            <a:off x="259224" y="-100"/>
            <a:ext cx="8884776" cy="1814399"/>
          </a:xfrm>
          <a:prstGeom prst="rect">
            <a:avLst/>
          </a:prstGeom>
        </p:spPr>
        <p:txBody>
          <a:bodyPr/>
          <a:lstStyle/>
          <a:p>
            <a:r>
              <a:rPr lang="en-US" dirty="0" smtClean="0"/>
              <a:t>Overview Diagram (extended) </a:t>
            </a:r>
            <a:r>
              <a:rPr dirty="0"/>
              <a:t/>
            </a:r>
            <a:br>
              <a:rPr dirty="0"/>
            </a:br>
            <a:endParaRPr dirty="0"/>
          </a:p>
        </p:txBody>
      </p:sp>
      <p:sp>
        <p:nvSpPr>
          <p:cNvPr id="148"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748" y="991241"/>
            <a:ext cx="5160621" cy="4060051"/>
          </a:xfrm>
          <a:prstGeom prst="rect">
            <a:avLst/>
          </a:prstGeom>
        </p:spPr>
      </p:pic>
    </p:spTree>
    <p:extLst>
      <p:ext uri="{BB962C8B-B14F-4D97-AF65-F5344CB8AC3E}">
        <p14:creationId xmlns:p14="http://schemas.microsoft.com/office/powerpoint/2010/main" val="452825171"/>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oogle Shape;161;p16"/>
          <p:cNvSpPr txBox="1">
            <a:spLocks noGrp="1"/>
          </p:cNvSpPr>
          <p:nvPr>
            <p:ph type="title"/>
          </p:nvPr>
        </p:nvSpPr>
        <p:spPr>
          <a:xfrm>
            <a:off x="457200" y="1430948"/>
            <a:ext cx="5486400" cy="1159803"/>
          </a:xfrm>
          <a:prstGeom prst="rect">
            <a:avLst/>
          </a:prstGeom>
        </p:spPr>
        <p:txBody>
          <a:bodyPr/>
          <a:lstStyle/>
          <a:p>
            <a:r>
              <a:t>1.LOGIN </a:t>
            </a:r>
          </a:p>
        </p:txBody>
      </p:sp>
      <p:sp>
        <p:nvSpPr>
          <p:cNvPr id="153" name="Google Shape;162;p16"/>
          <p:cNvSpPr txBox="1">
            <a:spLocks noGrp="1"/>
          </p:cNvSpPr>
          <p:nvPr>
            <p:ph type="body" sz="quarter" idx="1"/>
          </p:nvPr>
        </p:nvSpPr>
        <p:spPr>
          <a:xfrm>
            <a:off x="457200" y="2763852"/>
            <a:ext cx="5486400" cy="784803"/>
          </a:xfrm>
          <a:prstGeom prst="rect">
            <a:avLst/>
          </a:prstGeom>
        </p:spPr>
        <p:txBody>
          <a:bodyPr/>
          <a:lstStyle/>
          <a:p>
            <a:pPr marL="0" indent="0" defTabSz="411479">
              <a:defRPr sz="1000" b="1"/>
            </a:pPr>
            <a:r>
              <a:t>Difference roles:</a:t>
            </a:r>
            <a:br/>
            <a:r>
              <a:rPr b="0"/>
              <a:t>Super Admin: both</a:t>
            </a:r>
          </a:p>
          <a:p>
            <a:pPr marL="0" indent="0" defTabSz="411479">
              <a:defRPr sz="1000"/>
            </a:pPr>
            <a:r>
              <a:t>Admin: admin</a:t>
            </a:r>
          </a:p>
          <a:p>
            <a:pPr marL="0" indent="0" defTabSz="411479">
              <a:defRPr sz="1000"/>
            </a:pPr>
            <a:r>
              <a:t>Librarian: lib</a:t>
            </a:r>
          </a:p>
        </p:txBody>
      </p:sp>
      <p:pic>
        <p:nvPicPr>
          <p:cNvPr id="154" name="Picture 1" descr="Picture 1"/>
          <p:cNvPicPr>
            <a:picLocks noChangeAspect="1"/>
          </p:cNvPicPr>
          <p:nvPr/>
        </p:nvPicPr>
        <p:blipFill>
          <a:blip r:embed="rId2">
            <a:extLst/>
          </a:blip>
          <a:stretch>
            <a:fillRect/>
          </a:stretch>
        </p:blipFill>
        <p:spPr>
          <a:xfrm>
            <a:off x="4546815" y="1260958"/>
            <a:ext cx="4343403" cy="33655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Google Shape;161;p16"/>
          <p:cNvSpPr txBox="1">
            <a:spLocks noGrp="1"/>
          </p:cNvSpPr>
          <p:nvPr>
            <p:ph type="title"/>
          </p:nvPr>
        </p:nvSpPr>
        <p:spPr>
          <a:xfrm>
            <a:off x="94196" y="32356"/>
            <a:ext cx="2106798" cy="623004"/>
          </a:xfrm>
          <a:prstGeom prst="rect">
            <a:avLst/>
          </a:prstGeom>
        </p:spPr>
        <p:txBody>
          <a:bodyPr/>
          <a:lstStyle>
            <a:lvl1pPr defTabSz="850391">
              <a:defRPr sz="4000"/>
            </a:lvl1pPr>
          </a:lstStyle>
          <a:p>
            <a:r>
              <a:t>LOGIN </a:t>
            </a:r>
          </a:p>
        </p:txBody>
      </p:sp>
      <p:sp>
        <p:nvSpPr>
          <p:cNvPr id="157" name="Google Shape;162;p16"/>
          <p:cNvSpPr txBox="1">
            <a:spLocks noGrp="1"/>
          </p:cNvSpPr>
          <p:nvPr>
            <p:ph type="body" sz="quarter" idx="1"/>
          </p:nvPr>
        </p:nvSpPr>
        <p:spPr>
          <a:xfrm>
            <a:off x="140145" y="655360"/>
            <a:ext cx="3315279" cy="429656"/>
          </a:xfrm>
          <a:prstGeom prst="rect">
            <a:avLst/>
          </a:prstGeom>
        </p:spPr>
        <p:txBody>
          <a:bodyPr/>
          <a:lstStyle>
            <a:lvl1pPr marL="0" indent="0">
              <a:defRPr b="1"/>
            </a:lvl1pPr>
          </a:lstStyle>
          <a:p>
            <a:r>
              <a:t>Use Case Description:</a:t>
            </a:r>
          </a:p>
        </p:txBody>
      </p:sp>
      <p:graphicFrame>
        <p:nvGraphicFramePr>
          <p:cNvPr id="158" name="Table 2"/>
          <p:cNvGraphicFramePr/>
          <p:nvPr/>
        </p:nvGraphicFramePr>
        <p:xfrm>
          <a:off x="781145" y="1948271"/>
          <a:ext cx="7940117" cy="2274513"/>
        </p:xfrm>
        <a:graphic>
          <a:graphicData uri="http://schemas.openxmlformats.org/drawingml/2006/table">
            <a:tbl>
              <a:tblPr firstRow="1" firstCol="1">
                <a:tableStyleId>{4C3C2611-4C71-4FC5-86AE-919BDF0F9419}</a:tableStyleId>
              </a:tblPr>
              <a:tblGrid>
                <a:gridCol w="2397871"/>
                <a:gridCol w="5542246"/>
              </a:tblGrid>
              <a:tr h="246507">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tr>
              <a:tr h="2028006">
                <a:tc>
                  <a:txBody>
                    <a:bodyPr/>
                    <a:lstStyle/>
                    <a:p>
                      <a:pPr>
                        <a:lnSpc>
                          <a:spcPct val="107000"/>
                        </a:lnSpc>
                        <a:defRPr sz="1800" b="0">
                          <a:solidFill>
                            <a:srgbClr val="000000"/>
                          </a:solidFill>
                        </a:defRPr>
                      </a:pPr>
                      <a:r>
                        <a:rPr sz="1200">
                          <a:sym typeface="Arial"/>
                        </a:rPr>
                        <a:t>1. User enters username and password, then clicks login</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a:sym typeface="Arial"/>
                        </a:defRPr>
                      </a:pPr>
                      <a:r>
                        <a:t>1. System checks validity of login information and presents the Main Window. The main window presents the options which are depended on the authorization level of user returned with 3 level of LIBRARIAN, ADMIN, and BOTH. </a:t>
                      </a:r>
                    </a:p>
                    <a:p>
                      <a:pPr>
                        <a:lnSpc>
                          <a:spcPct val="107000"/>
                        </a:lnSpc>
                        <a:defRPr>
                          <a:sym typeface="Arial"/>
                        </a:defRPr>
                      </a:pPr>
                      <a:r>
                        <a:t> - LIBRARIAN level includes options: Checkout Book, Print Checkout Record, and Overdue Checkout.</a:t>
                      </a:r>
                    </a:p>
                    <a:p>
                      <a:pPr>
                        <a:lnSpc>
                          <a:spcPct val="107000"/>
                        </a:lnSpc>
                        <a:defRPr>
                          <a:sym typeface="Arial"/>
                        </a:defRPr>
                      </a:pPr>
                      <a:r>
                        <a:t>- ADMIN level includes options: Add Member, Add Book, and Add Copy.</a:t>
                      </a:r>
                    </a:p>
                    <a:p>
                      <a:pPr>
                        <a:lnSpc>
                          <a:spcPct val="107000"/>
                        </a:lnSpc>
                        <a:defRPr>
                          <a:sym typeface="Arial"/>
                        </a:defRPr>
                      </a:pPr>
                      <a:r>
                        <a:t>- BOTH level includes the options of both LIBRARIAN and ADMIN.</a:t>
                      </a:r>
                    </a:p>
                  </a:txBody>
                  <a:tcPr marL="0" marR="0" marT="0" marB="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61" name="Google Shape;162;p16"/>
          <p:cNvSpPr txBox="1">
            <a:spLocks noGrp="1"/>
          </p:cNvSpPr>
          <p:nvPr>
            <p:ph type="body" sz="quarter" idx="1"/>
          </p:nvPr>
        </p:nvSpPr>
        <p:spPr>
          <a:xfrm>
            <a:off x="112576" y="666271"/>
            <a:ext cx="2028683" cy="429658"/>
          </a:xfrm>
          <a:prstGeom prst="rect">
            <a:avLst/>
          </a:prstGeom>
        </p:spPr>
        <p:txBody>
          <a:bodyPr/>
          <a:lstStyle>
            <a:lvl1pPr marL="0" indent="0">
              <a:defRPr b="1"/>
            </a:lvl1pPr>
          </a:lstStyle>
          <a:p>
            <a:r>
              <a:t>Use Case:</a:t>
            </a:r>
          </a:p>
        </p:txBody>
      </p:sp>
      <p:pic>
        <p:nvPicPr>
          <p:cNvPr id="162" name="Picture 2" descr="Picture 2"/>
          <p:cNvPicPr>
            <a:picLocks noChangeAspect="1"/>
          </p:cNvPicPr>
          <p:nvPr/>
        </p:nvPicPr>
        <p:blipFill>
          <a:blip r:embed="rId2">
            <a:extLst/>
          </a:blip>
          <a:stretch>
            <a:fillRect/>
          </a:stretch>
        </p:blipFill>
        <p:spPr>
          <a:xfrm>
            <a:off x="2871859" y="1764638"/>
            <a:ext cx="5940427" cy="2979737"/>
          </a:xfrm>
          <a:prstGeom prst="rect">
            <a:avLst/>
          </a:prstGeom>
          <a:ln>
            <a:solidFill>
              <a:srgbClr val="000000"/>
            </a:solidFill>
            <a:miter/>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65" name="Google Shape;162;p16"/>
          <p:cNvSpPr txBox="1">
            <a:spLocks noGrp="1"/>
          </p:cNvSpPr>
          <p:nvPr>
            <p:ph type="body" sz="quarter" idx="1"/>
          </p:nvPr>
        </p:nvSpPr>
        <p:spPr>
          <a:xfrm>
            <a:off x="43650" y="623003"/>
            <a:ext cx="3315279" cy="429658"/>
          </a:xfrm>
          <a:prstGeom prst="rect">
            <a:avLst/>
          </a:prstGeom>
        </p:spPr>
        <p:txBody>
          <a:bodyPr/>
          <a:lstStyle>
            <a:lvl1pPr marL="0" indent="0">
              <a:defRPr b="1"/>
            </a:lvl1pPr>
          </a:lstStyle>
          <a:p>
            <a:r>
              <a:t>Sequence diagram:</a:t>
            </a:r>
          </a:p>
        </p:txBody>
      </p:sp>
      <p:pic>
        <p:nvPicPr>
          <p:cNvPr id="166" name="Picture 2" descr="Picture 2"/>
          <p:cNvPicPr>
            <a:picLocks noChangeAspect="1"/>
          </p:cNvPicPr>
          <p:nvPr/>
        </p:nvPicPr>
        <p:blipFill>
          <a:blip r:embed="rId2">
            <a:extLst/>
          </a:blip>
          <a:stretch>
            <a:fillRect/>
          </a:stretch>
        </p:blipFill>
        <p:spPr>
          <a:xfrm>
            <a:off x="2986733" y="1227814"/>
            <a:ext cx="5935665" cy="3878265"/>
          </a:xfrm>
          <a:prstGeom prst="rect">
            <a:avLst/>
          </a:prstGeom>
          <a:ln>
            <a:solidFill>
              <a:srgbClr val="000000"/>
            </a:solidFill>
            <a:miter/>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oogle Shape;161;p16"/>
          <p:cNvSpPr txBox="1">
            <a:spLocks noGrp="1"/>
          </p:cNvSpPr>
          <p:nvPr>
            <p:ph type="title"/>
          </p:nvPr>
        </p:nvSpPr>
        <p:spPr>
          <a:xfrm>
            <a:off x="457200" y="271149"/>
            <a:ext cx="5486400" cy="1159802"/>
          </a:xfrm>
          <a:prstGeom prst="rect">
            <a:avLst/>
          </a:prstGeom>
        </p:spPr>
        <p:txBody>
          <a:bodyPr/>
          <a:lstStyle/>
          <a:p>
            <a:r>
              <a:t>Super admin view </a:t>
            </a:r>
          </a:p>
        </p:txBody>
      </p:sp>
      <p:sp>
        <p:nvSpPr>
          <p:cNvPr id="169" name="Google Shape;162;p16"/>
          <p:cNvSpPr txBox="1">
            <a:spLocks noGrp="1"/>
          </p:cNvSpPr>
          <p:nvPr>
            <p:ph type="body" sz="quarter" idx="1"/>
          </p:nvPr>
        </p:nvSpPr>
        <p:spPr>
          <a:xfrm>
            <a:off x="178228" y="1700950"/>
            <a:ext cx="5486405" cy="784803"/>
          </a:xfrm>
          <a:prstGeom prst="rect">
            <a:avLst/>
          </a:prstGeom>
        </p:spPr>
        <p:txBody>
          <a:bodyPr/>
          <a:lstStyle>
            <a:lvl1pPr marL="0" indent="0" defTabSz="905255">
              <a:lnSpc>
                <a:spcPct val="103500"/>
              </a:lnSpc>
              <a:defRPr sz="2300"/>
            </a:lvl1pPr>
          </a:lstStyle>
          <a:p>
            <a:r>
              <a:rPr dirty="0"/>
              <a:t>Super admin has fully permission for role: Admin and Librarian </a:t>
            </a:r>
          </a:p>
        </p:txBody>
      </p:sp>
      <p:pic>
        <p:nvPicPr>
          <p:cNvPr id="170" name="Picture 4" descr="Picture 4"/>
          <p:cNvPicPr>
            <a:picLocks noChangeAspect="1"/>
          </p:cNvPicPr>
          <p:nvPr/>
        </p:nvPicPr>
        <p:blipFill>
          <a:blip r:embed="rId2">
            <a:extLst/>
          </a:blip>
          <a:stretch>
            <a:fillRect/>
          </a:stretch>
        </p:blipFill>
        <p:spPr>
          <a:xfrm>
            <a:off x="5275476" y="1150"/>
            <a:ext cx="3772145" cy="2859603"/>
          </a:xfrm>
          <a:prstGeom prst="rect">
            <a:avLst/>
          </a:prstGeom>
          <a:ln w="12700">
            <a:miter lim="400000"/>
          </a:ln>
        </p:spPr>
      </p:pic>
      <p:pic>
        <p:nvPicPr>
          <p:cNvPr id="171" name="Picture 5" descr="Picture 5"/>
          <p:cNvPicPr>
            <a:picLocks noChangeAspect="1"/>
          </p:cNvPicPr>
          <p:nvPr/>
        </p:nvPicPr>
        <p:blipFill>
          <a:blip r:embed="rId3">
            <a:extLst/>
          </a:blip>
          <a:stretch>
            <a:fillRect/>
          </a:stretch>
        </p:blipFill>
        <p:spPr>
          <a:xfrm>
            <a:off x="5275476" y="2278251"/>
            <a:ext cx="3788651" cy="28652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TotalTime>
  <Words>552</Words>
  <Application>Microsoft Macintosh PowerPoint</Application>
  <PresentationFormat>On-screen Show (16:9)</PresentationFormat>
  <Paragraphs>76</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Chivo</vt:lpstr>
      <vt:lpstr>Helvetica</vt:lpstr>
      <vt:lpstr>Roboto Slab</vt:lpstr>
      <vt:lpstr>Arial</vt:lpstr>
      <vt:lpstr>Macmorris template</vt:lpstr>
      <vt:lpstr>Hello !</vt:lpstr>
      <vt:lpstr>All features are implemented (including extra optional parts) </vt:lpstr>
      <vt:lpstr>Overview Diagram (Basic) </vt:lpstr>
      <vt:lpstr>Overview Diagram (extended)  </vt:lpstr>
      <vt:lpstr>1.LOGIN </vt:lpstr>
      <vt:lpstr>LOGIN </vt:lpstr>
      <vt:lpstr>LOGIN </vt:lpstr>
      <vt:lpstr>LOGIN </vt:lpstr>
      <vt:lpstr>Super admin view </vt:lpstr>
      <vt:lpstr>Checkout, Use case</vt:lpstr>
      <vt:lpstr>Checkout, Sequence Diagram</vt:lpstr>
      <vt:lpstr>Add a Copy, Use case</vt:lpstr>
      <vt:lpstr>Add a Copy, Sequence Diagram</vt:lpstr>
      <vt:lpstr>Checkout, Make a copy and more</vt:lpstr>
      <vt:lpstr>Checkout, Make a copy and more</vt:lpstr>
      <vt:lpstr>Add library member</vt:lpstr>
      <vt:lpstr>Add library member </vt:lpstr>
      <vt:lpstr>PowerPoint Presentation</vt:lpstr>
      <vt:lpstr>PowerPoint Presentation</vt:lpstr>
      <vt:lpstr>Optional Extra Features</vt:lpstr>
      <vt:lpstr>Add book</vt:lpstr>
      <vt:lpstr>Search member and print checkout records</vt:lpstr>
      <vt:lpstr>PowerPoint Presentation</vt:lpstr>
      <vt:lpstr>SCI knowledge</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cp:lastModifiedBy>TRUONG THUONG HAN</cp:lastModifiedBy>
  <cp:revision>14</cp:revision>
  <dcterms:modified xsi:type="dcterms:W3CDTF">2019-06-09T15:59:20Z</dcterms:modified>
</cp:coreProperties>
</file>